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2"/>
  </p:notesMasterIdLst>
  <p:sldIdLst>
    <p:sldId id="256" r:id="rId2"/>
    <p:sldId id="257" r:id="rId3"/>
    <p:sldId id="258" r:id="rId4"/>
    <p:sldId id="355" r:id="rId5"/>
    <p:sldId id="353" r:id="rId6"/>
    <p:sldId id="356" r:id="rId7"/>
    <p:sldId id="357" r:id="rId8"/>
    <p:sldId id="367" r:id="rId9"/>
    <p:sldId id="358" r:id="rId10"/>
    <p:sldId id="359" r:id="rId11"/>
    <p:sldId id="310" r:id="rId12"/>
    <p:sldId id="347" r:id="rId13"/>
    <p:sldId id="360" r:id="rId14"/>
    <p:sldId id="361" r:id="rId15"/>
    <p:sldId id="364" r:id="rId16"/>
    <p:sldId id="362" r:id="rId17"/>
    <p:sldId id="363" r:id="rId18"/>
    <p:sldId id="365" r:id="rId19"/>
    <p:sldId id="327" r:id="rId20"/>
    <p:sldId id="330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Fira Sans Extra Condensed Medium" panose="020B0604020202020204" charset="0"/>
      <p:regular r:id="rId27"/>
      <p:bold r:id="rId28"/>
      <p:italic r:id="rId29"/>
      <p:boldItalic r:id="rId30"/>
    </p:embeddedFont>
    <p:embeddedFont>
      <p:font typeface="Lato" panose="020B0604020202020204" charset="0"/>
      <p:regular r:id="rId31"/>
      <p:bold r:id="rId32"/>
      <p:italic r:id="rId33"/>
      <p:boldItalic r:id="rId34"/>
    </p:embeddedFont>
    <p:embeddedFont>
      <p:font typeface="Lato Light" panose="020B0604020202020204" charset="0"/>
      <p:regular r:id="rId35"/>
      <p:bold r:id="rId36"/>
      <p:italic r:id="rId37"/>
      <p:boldItalic r:id="rId38"/>
    </p:embeddedFont>
    <p:embeddedFont>
      <p:font typeface="Palanquin Dark SemiBold" panose="020B0604020202020204" charset="0"/>
      <p:regular r:id="rId39"/>
      <p:bold r:id="rId40"/>
    </p:embeddedFont>
    <p:embeddedFont>
      <p:font typeface="Roboto Slab Regular" panose="020B0604020202020204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46">
          <p15:clr>
            <a:srgbClr val="9AA0A6"/>
          </p15:clr>
        </p15:guide>
        <p15:guide id="2" orient="horz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6F00"/>
    <a:srgbClr val="BF8F00"/>
    <a:srgbClr val="9E7500"/>
    <a:srgbClr val="7E5D00"/>
    <a:srgbClr val="E4E4E4"/>
    <a:srgbClr val="B2B1AE"/>
    <a:srgbClr val="FFC000"/>
    <a:srgbClr val="FFCC00"/>
    <a:srgbClr val="E8B830"/>
    <a:srgbClr val="2D2C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0E6D7D-9691-4DCC-A824-E4196531478A}">
  <a:tblStyle styleId="{A50E6D7D-9691-4DCC-A824-E419653147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88" autoAdjust="0"/>
    <p:restoredTop sz="94249" autoAdjust="0"/>
  </p:normalViewPr>
  <p:slideViewPr>
    <p:cSldViewPr snapToGrid="0">
      <p:cViewPr varScale="1">
        <p:scale>
          <a:sx n="148" d="100"/>
          <a:sy n="148" d="100"/>
        </p:scale>
        <p:origin x="396" y="114"/>
      </p:cViewPr>
      <p:guideLst>
        <p:guide pos="246"/>
        <p:guide orient="horz" pos="3240"/>
      </p:guideLst>
    </p:cSldViewPr>
  </p:slideViewPr>
  <p:outlineViewPr>
    <p:cViewPr>
      <p:scale>
        <a:sx n="33" d="100"/>
        <a:sy n="33" d="100"/>
      </p:scale>
      <p:origin x="0" y="-8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63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a Sampaio" userId="f1767c5f4567867f" providerId="LiveId" clId="{42A9CD5F-3E0F-41BB-91C5-C8CD83D82F97}"/>
    <pc:docChg chg="undo custSel addSld delSld modSld">
      <pc:chgData name="Eduarda Sampaio" userId="f1767c5f4567867f" providerId="LiveId" clId="{42A9CD5F-3E0F-41BB-91C5-C8CD83D82F97}" dt="2020-12-15T01:48:20.215" v="49" actId="14100"/>
      <pc:docMkLst>
        <pc:docMk/>
      </pc:docMkLst>
      <pc:sldChg chg="modSp del mod">
        <pc:chgData name="Eduarda Sampaio" userId="f1767c5f4567867f" providerId="LiveId" clId="{42A9CD5F-3E0F-41BB-91C5-C8CD83D82F97}" dt="2020-12-15T01:48:14.582" v="47" actId="2696"/>
        <pc:sldMkLst>
          <pc:docMk/>
          <pc:sldMk cId="21248172" sldId="341"/>
        </pc:sldMkLst>
        <pc:spChg chg="mod">
          <ac:chgData name="Eduarda Sampaio" userId="f1767c5f4567867f" providerId="LiveId" clId="{42A9CD5F-3E0F-41BB-91C5-C8CD83D82F97}" dt="2020-12-14T23:53:55.798" v="3" actId="20577"/>
          <ac:spMkLst>
            <pc:docMk/>
            <pc:sldMk cId="21248172" sldId="341"/>
            <ac:spMk id="19" creationId="{F87BD03B-C8B6-4751-807A-5EEBC79BA985}"/>
          </ac:spMkLst>
        </pc:spChg>
        <pc:graphicFrameChg chg="mod">
          <ac:chgData name="Eduarda Sampaio" userId="f1767c5f4567867f" providerId="LiveId" clId="{42A9CD5F-3E0F-41BB-91C5-C8CD83D82F97}" dt="2020-12-15T01:42:50.058" v="9"/>
          <ac:graphicFrameMkLst>
            <pc:docMk/>
            <pc:sldMk cId="21248172" sldId="341"/>
            <ac:graphicFrameMk id="9" creationId="{00000000-0000-0000-0000-000000000000}"/>
          </ac:graphicFrameMkLst>
        </pc:graphicFrameChg>
      </pc:sldChg>
      <pc:sldChg chg="addSp delSp modSp add mod">
        <pc:chgData name="Eduarda Sampaio" userId="f1767c5f4567867f" providerId="LiveId" clId="{42A9CD5F-3E0F-41BB-91C5-C8CD83D82F97}" dt="2020-12-15T01:48:20.215" v="49" actId="14100"/>
        <pc:sldMkLst>
          <pc:docMk/>
          <pc:sldMk cId="2973066474" sldId="352"/>
        </pc:sldMkLst>
        <pc:graphicFrameChg chg="add del mod modGraphic">
          <ac:chgData name="Eduarda Sampaio" userId="f1767c5f4567867f" providerId="LiveId" clId="{42A9CD5F-3E0F-41BB-91C5-C8CD83D82F97}" dt="2020-12-15T01:46:13.255" v="33" actId="478"/>
          <ac:graphicFrameMkLst>
            <pc:docMk/>
            <pc:sldMk cId="2973066474" sldId="352"/>
            <ac:graphicFrameMk id="2" creationId="{3399AC6F-E535-4475-B2FF-AC7E9E77F4B8}"/>
          </ac:graphicFrameMkLst>
        </pc:graphicFrameChg>
        <pc:graphicFrameChg chg="add mod modGraphic">
          <ac:chgData name="Eduarda Sampaio" userId="f1767c5f4567867f" providerId="LiveId" clId="{42A9CD5F-3E0F-41BB-91C5-C8CD83D82F97}" dt="2020-12-15T01:48:20.215" v="49" actId="14100"/>
          <ac:graphicFrameMkLst>
            <pc:docMk/>
            <pc:sldMk cId="2973066474" sldId="352"/>
            <ac:graphicFrameMk id="3" creationId="{32360BE9-A976-4115-9B28-3B71F0501E78}"/>
          </ac:graphicFrameMkLst>
        </pc:graphicFrameChg>
        <pc:graphicFrameChg chg="del">
          <ac:chgData name="Eduarda Sampaio" userId="f1767c5f4567867f" providerId="LiveId" clId="{42A9CD5F-3E0F-41BB-91C5-C8CD83D82F97}" dt="2020-12-15T01:41:55.774" v="5" actId="478"/>
          <ac:graphicFrameMkLst>
            <pc:docMk/>
            <pc:sldMk cId="2973066474" sldId="352"/>
            <ac:graphicFrameMk id="9" creationId="{00000000-0000-0000-0000-000000000000}"/>
          </ac:graphicFrameMkLst>
        </pc:graphicFrameChg>
      </pc:sldChg>
    </pc:docChg>
  </pc:docChgLst>
  <pc:docChgLst>
    <pc:chgData name="Eduarda Sampaio" userId="f1767c5f4567867f" providerId="LiveId" clId="{82944B8F-C687-4940-BD2A-A51929B68AC1}"/>
    <pc:docChg chg="undo custSel addSld delSld modSld sldOrd">
      <pc:chgData name="Eduarda Sampaio" userId="f1767c5f4567867f" providerId="LiveId" clId="{82944B8F-C687-4940-BD2A-A51929B68AC1}" dt="2021-03-05T17:17:21.335" v="1337" actId="1076"/>
      <pc:docMkLst>
        <pc:docMk/>
      </pc:docMkLst>
      <pc:sldChg chg="add del">
        <pc:chgData name="Eduarda Sampaio" userId="f1767c5f4567867f" providerId="LiveId" clId="{82944B8F-C687-4940-BD2A-A51929B68AC1}" dt="2021-03-05T17:17:17.659" v="1336" actId="47"/>
        <pc:sldMkLst>
          <pc:docMk/>
          <pc:sldMk cId="3909569504" sldId="332"/>
        </pc:sldMkLst>
      </pc:sldChg>
      <pc:sldChg chg="modSp mod">
        <pc:chgData name="Eduarda Sampaio" userId="f1767c5f4567867f" providerId="LiveId" clId="{82944B8F-C687-4940-BD2A-A51929B68AC1}" dt="2021-03-05T16:18:33.574" v="74" actId="207"/>
        <pc:sldMkLst>
          <pc:docMk/>
          <pc:sldMk cId="1253674919" sldId="353"/>
        </pc:sldMkLst>
        <pc:spChg chg="mod">
          <ac:chgData name="Eduarda Sampaio" userId="f1767c5f4567867f" providerId="LiveId" clId="{82944B8F-C687-4940-BD2A-A51929B68AC1}" dt="2021-03-05T16:18:22.638" v="72" actId="207"/>
          <ac:spMkLst>
            <pc:docMk/>
            <pc:sldMk cId="1253674919" sldId="353"/>
            <ac:spMk id="189" creationId="{00000000-0000-0000-0000-000000000000}"/>
          </ac:spMkLst>
        </pc:spChg>
        <pc:spChg chg="mod">
          <ac:chgData name="Eduarda Sampaio" userId="f1767c5f4567867f" providerId="LiveId" clId="{82944B8F-C687-4940-BD2A-A51929B68AC1}" dt="2021-03-05T16:18:33.574" v="74" actId="207"/>
          <ac:spMkLst>
            <pc:docMk/>
            <pc:sldMk cId="1253674919" sldId="353"/>
            <ac:spMk id="191" creationId="{00000000-0000-0000-0000-000000000000}"/>
          </ac:spMkLst>
        </pc:spChg>
      </pc:sldChg>
      <pc:sldChg chg="addSp delSp modSp mod">
        <pc:chgData name="Eduarda Sampaio" userId="f1767c5f4567867f" providerId="LiveId" clId="{82944B8F-C687-4940-BD2A-A51929B68AC1}" dt="2021-03-05T17:12:34.905" v="1311" actId="20577"/>
        <pc:sldMkLst>
          <pc:docMk/>
          <pc:sldMk cId="1493938751" sldId="357"/>
        </pc:sldMkLst>
        <pc:spChg chg="add mod">
          <ac:chgData name="Eduarda Sampaio" userId="f1767c5f4567867f" providerId="LiveId" clId="{82944B8F-C687-4940-BD2A-A51929B68AC1}" dt="2021-03-05T16:51:49.517" v="1165" actId="1076"/>
          <ac:spMkLst>
            <pc:docMk/>
            <pc:sldMk cId="1493938751" sldId="357"/>
            <ac:spMk id="2" creationId="{AE4C0F16-6564-4458-AF9A-929CF1144C5C}"/>
          </ac:spMkLst>
        </pc:spChg>
        <pc:spChg chg="add mod">
          <ac:chgData name="Eduarda Sampaio" userId="f1767c5f4567867f" providerId="LiveId" clId="{82944B8F-C687-4940-BD2A-A51929B68AC1}" dt="2021-03-05T16:54:12.390" v="1172" actId="1076"/>
          <ac:spMkLst>
            <pc:docMk/>
            <pc:sldMk cId="1493938751" sldId="357"/>
            <ac:spMk id="3" creationId="{27D1CEBA-DA4D-4A2C-A65B-2B2A7DB868CF}"/>
          </ac:spMkLst>
        </pc:spChg>
        <pc:spChg chg="add mod">
          <ac:chgData name="Eduarda Sampaio" userId="f1767c5f4567867f" providerId="LiveId" clId="{82944B8F-C687-4940-BD2A-A51929B68AC1}" dt="2021-03-05T17:00:08.769" v="1216" actId="207"/>
          <ac:spMkLst>
            <pc:docMk/>
            <pc:sldMk cId="1493938751" sldId="357"/>
            <ac:spMk id="4" creationId="{0EA25D52-812D-4885-B87B-A1245F55870B}"/>
          </ac:spMkLst>
        </pc:spChg>
        <pc:spChg chg="add mod">
          <ac:chgData name="Eduarda Sampaio" userId="f1767c5f4567867f" providerId="LiveId" clId="{82944B8F-C687-4940-BD2A-A51929B68AC1}" dt="2021-03-05T16:51:39.439" v="1164" actId="1076"/>
          <ac:spMkLst>
            <pc:docMk/>
            <pc:sldMk cId="1493938751" sldId="357"/>
            <ac:spMk id="5" creationId="{730BF424-FAB2-4AAB-A57A-A737CC951D7C}"/>
          </ac:spMkLst>
        </pc:spChg>
        <pc:spChg chg="add del mod">
          <ac:chgData name="Eduarda Sampaio" userId="f1767c5f4567867f" providerId="LiveId" clId="{82944B8F-C687-4940-BD2A-A51929B68AC1}" dt="2021-03-05T16:17:34.053" v="69" actId="478"/>
          <ac:spMkLst>
            <pc:docMk/>
            <pc:sldMk cId="1493938751" sldId="357"/>
            <ac:spMk id="6" creationId="{EA8BA336-7BA3-4C44-B5DF-FF8E1BBB8197}"/>
          </ac:spMkLst>
        </pc:spChg>
        <pc:spChg chg="add del mod">
          <ac:chgData name="Eduarda Sampaio" userId="f1767c5f4567867f" providerId="LiveId" clId="{82944B8F-C687-4940-BD2A-A51929B68AC1}" dt="2021-03-05T16:18:59.314" v="90" actId="478"/>
          <ac:spMkLst>
            <pc:docMk/>
            <pc:sldMk cId="1493938751" sldId="357"/>
            <ac:spMk id="7" creationId="{6EBC61AC-3F03-4796-9DF6-B9768FF08281}"/>
          </ac:spMkLst>
        </pc:spChg>
        <pc:spChg chg="add del mod">
          <ac:chgData name="Eduarda Sampaio" userId="f1767c5f4567867f" providerId="LiveId" clId="{82944B8F-C687-4940-BD2A-A51929B68AC1}" dt="2021-03-05T16:17:36.033" v="70" actId="478"/>
          <ac:spMkLst>
            <pc:docMk/>
            <pc:sldMk cId="1493938751" sldId="357"/>
            <ac:spMk id="8" creationId="{7FAFB896-389D-4480-A55B-886DF438429D}"/>
          </ac:spMkLst>
        </pc:spChg>
        <pc:spChg chg="add mod">
          <ac:chgData name="Eduarda Sampaio" userId="f1767c5f4567867f" providerId="LiveId" clId="{82944B8F-C687-4940-BD2A-A51929B68AC1}" dt="2021-03-05T16:17:28.763" v="68"/>
          <ac:spMkLst>
            <pc:docMk/>
            <pc:sldMk cId="1493938751" sldId="357"/>
            <ac:spMk id="9" creationId="{B81B8574-3D58-4DF5-8D1F-E472C3322AAB}"/>
          </ac:spMkLst>
        </pc:spChg>
        <pc:spChg chg="add mod">
          <ac:chgData name="Eduarda Sampaio" userId="f1767c5f4567867f" providerId="LiveId" clId="{82944B8F-C687-4940-BD2A-A51929B68AC1}" dt="2021-03-05T16:17:28.763" v="68"/>
          <ac:spMkLst>
            <pc:docMk/>
            <pc:sldMk cId="1493938751" sldId="357"/>
            <ac:spMk id="10" creationId="{A437F971-0A7C-458D-BC06-74A8B7CDDD01}"/>
          </ac:spMkLst>
        </pc:spChg>
        <pc:spChg chg="add del mod">
          <ac:chgData name="Eduarda Sampaio" userId="f1767c5f4567867f" providerId="LiveId" clId="{82944B8F-C687-4940-BD2A-A51929B68AC1}" dt="2021-03-05T16:17:42.032" v="71" actId="478"/>
          <ac:spMkLst>
            <pc:docMk/>
            <pc:sldMk cId="1493938751" sldId="357"/>
            <ac:spMk id="11" creationId="{FA6AD964-B25F-48FB-852B-F64D0ACC10FA}"/>
          </ac:spMkLst>
        </pc:spChg>
        <pc:spChg chg="add del mod">
          <ac:chgData name="Eduarda Sampaio" userId="f1767c5f4567867f" providerId="LiveId" clId="{82944B8F-C687-4940-BD2A-A51929B68AC1}" dt="2021-03-05T16:46:05.114" v="1122" actId="478"/>
          <ac:spMkLst>
            <pc:docMk/>
            <pc:sldMk cId="1493938751" sldId="357"/>
            <ac:spMk id="12" creationId="{851AB154-035F-499D-9AA5-9B73E497637C}"/>
          </ac:spMkLst>
        </pc:spChg>
        <pc:spChg chg="add mod">
          <ac:chgData name="Eduarda Sampaio" userId="f1767c5f4567867f" providerId="LiveId" clId="{82944B8F-C687-4940-BD2A-A51929B68AC1}" dt="2021-03-05T16:55:08.382" v="1187" actId="207"/>
          <ac:spMkLst>
            <pc:docMk/>
            <pc:sldMk cId="1493938751" sldId="357"/>
            <ac:spMk id="14" creationId="{ACD86A74-91D3-43FD-B251-DB6AB5F3F809}"/>
          </ac:spMkLst>
        </pc:spChg>
        <pc:spChg chg="add mod">
          <ac:chgData name="Eduarda Sampaio" userId="f1767c5f4567867f" providerId="LiveId" clId="{82944B8F-C687-4940-BD2A-A51929B68AC1}" dt="2021-03-05T17:12:34.905" v="1311" actId="20577"/>
          <ac:spMkLst>
            <pc:docMk/>
            <pc:sldMk cId="1493938751" sldId="357"/>
            <ac:spMk id="15" creationId="{FE60B2DE-7F76-4266-8D65-CA9BE0D9A646}"/>
          </ac:spMkLst>
        </pc:spChg>
        <pc:spChg chg="mod">
          <ac:chgData name="Eduarda Sampaio" userId="f1767c5f4567867f" providerId="LiveId" clId="{82944B8F-C687-4940-BD2A-A51929B68AC1}" dt="2021-03-05T16:50:35.752" v="1139" actId="207"/>
          <ac:spMkLst>
            <pc:docMk/>
            <pc:sldMk cId="1493938751" sldId="357"/>
            <ac:spMk id="17" creationId="{8740F5BF-5D10-45A0-A3A5-57057E3673F8}"/>
          </ac:spMkLst>
        </pc:spChg>
        <pc:spChg chg="mod">
          <ac:chgData name="Eduarda Sampaio" userId="f1767c5f4567867f" providerId="LiveId" clId="{82944B8F-C687-4940-BD2A-A51929B68AC1}" dt="2021-03-05T16:50:35.752" v="1139" actId="207"/>
          <ac:spMkLst>
            <pc:docMk/>
            <pc:sldMk cId="1493938751" sldId="357"/>
            <ac:spMk id="18" creationId="{4CB1F4F6-1F79-4B4E-A6EC-DA3A912F5F51}"/>
          </ac:spMkLst>
        </pc:spChg>
        <pc:spChg chg="mod">
          <ac:chgData name="Eduarda Sampaio" userId="f1767c5f4567867f" providerId="LiveId" clId="{82944B8F-C687-4940-BD2A-A51929B68AC1}" dt="2021-03-05T16:50:35.752" v="1139" actId="207"/>
          <ac:spMkLst>
            <pc:docMk/>
            <pc:sldMk cId="1493938751" sldId="357"/>
            <ac:spMk id="19" creationId="{553EFF9D-87F9-462A-BF36-7D58FAE790EE}"/>
          </ac:spMkLst>
        </pc:spChg>
        <pc:spChg chg="mod">
          <ac:chgData name="Eduarda Sampaio" userId="f1767c5f4567867f" providerId="LiveId" clId="{82944B8F-C687-4940-BD2A-A51929B68AC1}" dt="2021-03-05T16:50:35.752" v="1139" actId="207"/>
          <ac:spMkLst>
            <pc:docMk/>
            <pc:sldMk cId="1493938751" sldId="357"/>
            <ac:spMk id="20" creationId="{46B553B6-7983-460F-A326-6802945BF528}"/>
          </ac:spMkLst>
        </pc:spChg>
        <pc:spChg chg="mod">
          <ac:chgData name="Eduarda Sampaio" userId="f1767c5f4567867f" providerId="LiveId" clId="{82944B8F-C687-4940-BD2A-A51929B68AC1}" dt="2021-03-05T16:50:35.752" v="1139" actId="207"/>
          <ac:spMkLst>
            <pc:docMk/>
            <pc:sldMk cId="1493938751" sldId="357"/>
            <ac:spMk id="21" creationId="{8BEC7D1E-5976-49D7-9E90-C0DE8CBFF0D0}"/>
          </ac:spMkLst>
        </pc:spChg>
        <pc:spChg chg="mod">
          <ac:chgData name="Eduarda Sampaio" userId="f1767c5f4567867f" providerId="LiveId" clId="{82944B8F-C687-4940-BD2A-A51929B68AC1}" dt="2021-03-05T16:50:35.752" v="1139" actId="207"/>
          <ac:spMkLst>
            <pc:docMk/>
            <pc:sldMk cId="1493938751" sldId="357"/>
            <ac:spMk id="22" creationId="{B6C72355-EDA2-49AB-B7D8-271D4923DF2D}"/>
          </ac:spMkLst>
        </pc:spChg>
        <pc:spChg chg="add del mod">
          <ac:chgData name="Eduarda Sampaio" userId="f1767c5f4567867f" providerId="LiveId" clId="{82944B8F-C687-4940-BD2A-A51929B68AC1}" dt="2021-03-05T16:58:08.732" v="1203" actId="478"/>
          <ac:spMkLst>
            <pc:docMk/>
            <pc:sldMk cId="1493938751" sldId="357"/>
            <ac:spMk id="23" creationId="{6B39EF53-50BB-400D-B1FA-FC7C62E68B36}"/>
          </ac:spMkLst>
        </pc:spChg>
        <pc:spChg chg="add del mod">
          <ac:chgData name="Eduarda Sampaio" userId="f1767c5f4567867f" providerId="LiveId" clId="{82944B8F-C687-4940-BD2A-A51929B68AC1}" dt="2021-03-05T16:58:12.630" v="1206" actId="478"/>
          <ac:spMkLst>
            <pc:docMk/>
            <pc:sldMk cId="1493938751" sldId="357"/>
            <ac:spMk id="24" creationId="{4982C639-454E-4162-A78B-9D22D7007C91}"/>
          </ac:spMkLst>
        </pc:spChg>
        <pc:spChg chg="mod">
          <ac:chgData name="Eduarda Sampaio" userId="f1767c5f4567867f" providerId="LiveId" clId="{82944B8F-C687-4940-BD2A-A51929B68AC1}" dt="2021-03-05T16:58:32.687" v="1210" actId="207"/>
          <ac:spMkLst>
            <pc:docMk/>
            <pc:sldMk cId="1493938751" sldId="357"/>
            <ac:spMk id="26" creationId="{31EA69E9-7068-462F-946F-1FE4C8C7EB3A}"/>
          </ac:spMkLst>
        </pc:spChg>
        <pc:spChg chg="mod">
          <ac:chgData name="Eduarda Sampaio" userId="f1767c5f4567867f" providerId="LiveId" clId="{82944B8F-C687-4940-BD2A-A51929B68AC1}" dt="2021-03-05T16:58:32.687" v="1210" actId="207"/>
          <ac:spMkLst>
            <pc:docMk/>
            <pc:sldMk cId="1493938751" sldId="357"/>
            <ac:spMk id="27" creationId="{2BBEF806-87A0-4CC5-805F-68FB7107749F}"/>
          </ac:spMkLst>
        </pc:spChg>
        <pc:spChg chg="mod">
          <ac:chgData name="Eduarda Sampaio" userId="f1767c5f4567867f" providerId="LiveId" clId="{82944B8F-C687-4940-BD2A-A51929B68AC1}" dt="2021-03-05T16:58:32.687" v="1210" actId="207"/>
          <ac:spMkLst>
            <pc:docMk/>
            <pc:sldMk cId="1493938751" sldId="357"/>
            <ac:spMk id="28" creationId="{DEE4ABAC-87D6-49A3-86CF-D15D1E971BE8}"/>
          </ac:spMkLst>
        </pc:spChg>
        <pc:spChg chg="mod">
          <ac:chgData name="Eduarda Sampaio" userId="f1767c5f4567867f" providerId="LiveId" clId="{82944B8F-C687-4940-BD2A-A51929B68AC1}" dt="2021-03-05T16:58:32.687" v="1210" actId="207"/>
          <ac:spMkLst>
            <pc:docMk/>
            <pc:sldMk cId="1493938751" sldId="357"/>
            <ac:spMk id="29" creationId="{08128E5C-9AAA-4200-A1D2-7185999AB4C0}"/>
          </ac:spMkLst>
        </pc:spChg>
        <pc:spChg chg="mod">
          <ac:chgData name="Eduarda Sampaio" userId="f1767c5f4567867f" providerId="LiveId" clId="{82944B8F-C687-4940-BD2A-A51929B68AC1}" dt="2021-03-05T16:58:32.687" v="1210" actId="207"/>
          <ac:spMkLst>
            <pc:docMk/>
            <pc:sldMk cId="1493938751" sldId="357"/>
            <ac:spMk id="30" creationId="{CFC9A508-72DF-4E07-A2E3-86AA59FA4720}"/>
          </ac:spMkLst>
        </pc:spChg>
        <pc:spChg chg="mod">
          <ac:chgData name="Eduarda Sampaio" userId="f1767c5f4567867f" providerId="LiveId" clId="{82944B8F-C687-4940-BD2A-A51929B68AC1}" dt="2021-03-05T16:14:00.159" v="62" actId="20577"/>
          <ac:spMkLst>
            <pc:docMk/>
            <pc:sldMk cId="1493938751" sldId="357"/>
            <ac:spMk id="201" creationId="{00000000-0000-0000-0000-000000000000}"/>
          </ac:spMkLst>
        </pc:spChg>
        <pc:grpChg chg="add mod">
          <ac:chgData name="Eduarda Sampaio" userId="f1767c5f4567867f" providerId="LiveId" clId="{82944B8F-C687-4940-BD2A-A51929B68AC1}" dt="2021-03-05T16:51:13.900" v="1156" actId="1076"/>
          <ac:grpSpMkLst>
            <pc:docMk/>
            <pc:sldMk cId="1493938751" sldId="357"/>
            <ac:grpSpMk id="16" creationId="{7AC62F77-1719-4C56-BACF-7A17CAFB2214}"/>
          </ac:grpSpMkLst>
        </pc:grpChg>
        <pc:grpChg chg="add mod">
          <ac:chgData name="Eduarda Sampaio" userId="f1767c5f4567867f" providerId="LiveId" clId="{82944B8F-C687-4940-BD2A-A51929B68AC1}" dt="2021-03-05T16:58:36.327" v="1211" actId="1076"/>
          <ac:grpSpMkLst>
            <pc:docMk/>
            <pc:sldMk cId="1493938751" sldId="357"/>
            <ac:grpSpMk id="25" creationId="{8A90CB9A-6BCA-4532-9E11-775EA8E34568}"/>
          </ac:grpSpMkLst>
        </pc:grpChg>
      </pc:sldChg>
      <pc:sldChg chg="addSp modSp mod">
        <pc:chgData name="Eduarda Sampaio" userId="f1767c5f4567867f" providerId="LiveId" clId="{82944B8F-C687-4940-BD2A-A51929B68AC1}" dt="2021-03-05T17:17:21.335" v="1337" actId="1076"/>
        <pc:sldMkLst>
          <pc:docMk/>
          <pc:sldMk cId="940030639" sldId="362"/>
        </pc:sldMkLst>
        <pc:spChg chg="add mod">
          <ac:chgData name="Eduarda Sampaio" userId="f1767c5f4567867f" providerId="LiveId" clId="{82944B8F-C687-4940-BD2A-A51929B68AC1}" dt="2021-03-05T17:15:46.896" v="1327" actId="1076"/>
          <ac:spMkLst>
            <pc:docMk/>
            <pc:sldMk cId="940030639" sldId="362"/>
            <ac:spMk id="13" creationId="{EB792160-E785-46CB-AD52-50F74B43D0F4}"/>
          </ac:spMkLst>
        </pc:spChg>
        <pc:spChg chg="add mod">
          <ac:chgData name="Eduarda Sampaio" userId="f1767c5f4567867f" providerId="LiveId" clId="{82944B8F-C687-4940-BD2A-A51929B68AC1}" dt="2021-03-05T17:17:21.335" v="1337" actId="1076"/>
          <ac:spMkLst>
            <pc:docMk/>
            <pc:sldMk cId="940030639" sldId="362"/>
            <ac:spMk id="14" creationId="{4BFF02D9-2B9F-458C-B064-52D3D0F7AEA1}"/>
          </ac:spMkLst>
        </pc:spChg>
      </pc:sldChg>
      <pc:sldChg chg="addSp delSp modSp mod">
        <pc:chgData name="Eduarda Sampaio" userId="f1767c5f4567867f" providerId="LiveId" clId="{82944B8F-C687-4940-BD2A-A51929B68AC1}" dt="2021-03-05T17:17:08.965" v="1335" actId="1076"/>
        <pc:sldMkLst>
          <pc:docMk/>
          <pc:sldMk cId="3012685161" sldId="363"/>
        </pc:sldMkLst>
        <pc:spChg chg="del">
          <ac:chgData name="Eduarda Sampaio" userId="f1767c5f4567867f" providerId="LiveId" clId="{82944B8F-C687-4940-BD2A-A51929B68AC1}" dt="2021-03-05T17:04:53.335" v="1245" actId="478"/>
          <ac:spMkLst>
            <pc:docMk/>
            <pc:sldMk cId="3012685161" sldId="363"/>
            <ac:spMk id="5" creationId="{76BBC257-4D19-4D31-9EB3-55A8027722EC}"/>
          </ac:spMkLst>
        </pc:spChg>
        <pc:spChg chg="del">
          <ac:chgData name="Eduarda Sampaio" userId="f1767c5f4567867f" providerId="LiveId" clId="{82944B8F-C687-4940-BD2A-A51929B68AC1}" dt="2021-03-05T17:04:30.365" v="1238" actId="478"/>
          <ac:spMkLst>
            <pc:docMk/>
            <pc:sldMk cId="3012685161" sldId="363"/>
            <ac:spMk id="6" creationId="{4EFB9917-550C-49F2-BD00-62252724079F}"/>
          </ac:spMkLst>
        </pc:spChg>
        <pc:spChg chg="mod ord">
          <ac:chgData name="Eduarda Sampaio" userId="f1767c5f4567867f" providerId="LiveId" clId="{82944B8F-C687-4940-BD2A-A51929B68AC1}" dt="2021-03-05T17:05:57.463" v="1283" actId="207"/>
          <ac:spMkLst>
            <pc:docMk/>
            <pc:sldMk cId="3012685161" sldId="363"/>
            <ac:spMk id="10" creationId="{AE4AF769-AC84-47FD-85B1-A18B8C010361}"/>
          </ac:spMkLst>
        </pc:spChg>
        <pc:spChg chg="mod">
          <ac:chgData name="Eduarda Sampaio" userId="f1767c5f4567867f" providerId="LiveId" clId="{82944B8F-C687-4940-BD2A-A51929B68AC1}" dt="2021-03-05T17:05:44.683" v="1278" actId="207"/>
          <ac:spMkLst>
            <pc:docMk/>
            <pc:sldMk cId="3012685161" sldId="363"/>
            <ac:spMk id="11" creationId="{95DBC409-6B60-4943-9DE1-BBAC86E8DE33}"/>
          </ac:spMkLst>
        </pc:spChg>
        <pc:spChg chg="mod">
          <ac:chgData name="Eduarda Sampaio" userId="f1767c5f4567867f" providerId="LiveId" clId="{82944B8F-C687-4940-BD2A-A51929B68AC1}" dt="2021-03-05T17:03:15.939" v="1225" actId="113"/>
          <ac:spMkLst>
            <pc:docMk/>
            <pc:sldMk cId="3012685161" sldId="363"/>
            <ac:spMk id="12" creationId="{B6E6576A-FE74-425A-8735-15854A7F4F37}"/>
          </ac:spMkLst>
        </pc:spChg>
        <pc:spChg chg="mod">
          <ac:chgData name="Eduarda Sampaio" userId="f1767c5f4567867f" providerId="LiveId" clId="{82944B8F-C687-4940-BD2A-A51929B68AC1}" dt="2021-03-05T17:03:23.977" v="1227" actId="113"/>
          <ac:spMkLst>
            <pc:docMk/>
            <pc:sldMk cId="3012685161" sldId="363"/>
            <ac:spMk id="14" creationId="{A570EFB3-FDBF-45E2-93F4-C0EACF42EBC5}"/>
          </ac:spMkLst>
        </pc:spChg>
        <pc:spChg chg="mod">
          <ac:chgData name="Eduarda Sampaio" userId="f1767c5f4567867f" providerId="LiveId" clId="{82944B8F-C687-4940-BD2A-A51929B68AC1}" dt="2021-03-05T17:03:27.506" v="1228" actId="113"/>
          <ac:spMkLst>
            <pc:docMk/>
            <pc:sldMk cId="3012685161" sldId="363"/>
            <ac:spMk id="16" creationId="{472F5AD0-F877-44B0-A434-BB34BB2ED3B4}"/>
          </ac:spMkLst>
        </pc:spChg>
        <pc:spChg chg="del">
          <ac:chgData name="Eduarda Sampaio" userId="f1767c5f4567867f" providerId="LiveId" clId="{82944B8F-C687-4940-BD2A-A51929B68AC1}" dt="2021-03-05T17:04:03.011" v="1230" actId="478"/>
          <ac:spMkLst>
            <pc:docMk/>
            <pc:sldMk cId="3012685161" sldId="363"/>
            <ac:spMk id="17" creationId="{B8AAEE74-68C3-4757-BBDA-65882D016E2C}"/>
          </ac:spMkLst>
        </pc:spChg>
        <pc:spChg chg="mod">
          <ac:chgData name="Eduarda Sampaio" userId="f1767c5f4567867f" providerId="LiveId" clId="{82944B8F-C687-4940-BD2A-A51929B68AC1}" dt="2021-03-05T17:13:52.554" v="1313" actId="207"/>
          <ac:spMkLst>
            <pc:docMk/>
            <pc:sldMk cId="3012685161" sldId="363"/>
            <ac:spMk id="20" creationId="{83B73E55-C0DB-44AC-82DD-6AEADD6831EE}"/>
          </ac:spMkLst>
        </pc:spChg>
        <pc:spChg chg="mod">
          <ac:chgData name="Eduarda Sampaio" userId="f1767c5f4567867f" providerId="LiveId" clId="{82944B8F-C687-4940-BD2A-A51929B68AC1}" dt="2021-03-05T17:13:57.506" v="1314" actId="207"/>
          <ac:spMkLst>
            <pc:docMk/>
            <pc:sldMk cId="3012685161" sldId="363"/>
            <ac:spMk id="21" creationId="{566BA873-2BFE-4AD0-A334-6F1F9A60BD0E}"/>
          </ac:spMkLst>
        </pc:spChg>
        <pc:spChg chg="mod">
          <ac:chgData name="Eduarda Sampaio" userId="f1767c5f4567867f" providerId="LiveId" clId="{82944B8F-C687-4940-BD2A-A51929B68AC1}" dt="2021-03-05T17:14:01.062" v="1315" actId="207"/>
          <ac:spMkLst>
            <pc:docMk/>
            <pc:sldMk cId="3012685161" sldId="363"/>
            <ac:spMk id="24" creationId="{404C363B-99DA-447C-90B3-EB17AA09A860}"/>
          </ac:spMkLst>
        </pc:spChg>
        <pc:spChg chg="mod">
          <ac:chgData name="Eduarda Sampaio" userId="f1767c5f4567867f" providerId="LiveId" clId="{82944B8F-C687-4940-BD2A-A51929B68AC1}" dt="2021-03-05T17:06:33.738" v="1298" actId="207"/>
          <ac:spMkLst>
            <pc:docMk/>
            <pc:sldMk cId="3012685161" sldId="363"/>
            <ac:spMk id="26" creationId="{44E79EAA-2A42-4E2F-884A-5D5B58DF8FFA}"/>
          </ac:spMkLst>
        </pc:spChg>
        <pc:spChg chg="mod">
          <ac:chgData name="Eduarda Sampaio" userId="f1767c5f4567867f" providerId="LiveId" clId="{82944B8F-C687-4940-BD2A-A51929B68AC1}" dt="2021-03-05T17:06:37.417" v="1299" actId="207"/>
          <ac:spMkLst>
            <pc:docMk/>
            <pc:sldMk cId="3012685161" sldId="363"/>
            <ac:spMk id="27" creationId="{FFD8F553-CF26-41AF-93A5-432474141671}"/>
          </ac:spMkLst>
        </pc:spChg>
        <pc:spChg chg="mod">
          <ac:chgData name="Eduarda Sampaio" userId="f1767c5f4567867f" providerId="LiveId" clId="{82944B8F-C687-4940-BD2A-A51929B68AC1}" dt="2021-03-05T17:06:41.799" v="1300" actId="207"/>
          <ac:spMkLst>
            <pc:docMk/>
            <pc:sldMk cId="3012685161" sldId="363"/>
            <ac:spMk id="28" creationId="{1C4B4E42-53A3-4B6F-8B1C-B05802AAF9CE}"/>
          </ac:spMkLst>
        </pc:spChg>
        <pc:spChg chg="mod">
          <ac:chgData name="Eduarda Sampaio" userId="f1767c5f4567867f" providerId="LiveId" clId="{82944B8F-C687-4940-BD2A-A51929B68AC1}" dt="2021-03-05T17:06:46.819" v="1301" actId="207"/>
          <ac:spMkLst>
            <pc:docMk/>
            <pc:sldMk cId="3012685161" sldId="363"/>
            <ac:spMk id="29" creationId="{1BC793B0-A6F9-4F50-9EF9-E951264CEBF2}"/>
          </ac:spMkLst>
        </pc:spChg>
        <pc:spChg chg="mod">
          <ac:chgData name="Eduarda Sampaio" userId="f1767c5f4567867f" providerId="LiveId" clId="{82944B8F-C687-4940-BD2A-A51929B68AC1}" dt="2021-03-05T17:06:56.650" v="1302" actId="207"/>
          <ac:spMkLst>
            <pc:docMk/>
            <pc:sldMk cId="3012685161" sldId="363"/>
            <ac:spMk id="30" creationId="{59FBBFD9-FA88-4838-9602-E6AB10002D16}"/>
          </ac:spMkLst>
        </pc:spChg>
        <pc:spChg chg="mod">
          <ac:chgData name="Eduarda Sampaio" userId="f1767c5f4567867f" providerId="LiveId" clId="{82944B8F-C687-4940-BD2A-A51929B68AC1}" dt="2021-03-05T17:07:00.692" v="1303" actId="207"/>
          <ac:spMkLst>
            <pc:docMk/>
            <pc:sldMk cId="3012685161" sldId="363"/>
            <ac:spMk id="31" creationId="{D7B498B7-8040-4639-A637-AD1C2D3F2FB1}"/>
          </ac:spMkLst>
        </pc:spChg>
        <pc:spChg chg="mod">
          <ac:chgData name="Eduarda Sampaio" userId="f1767c5f4567867f" providerId="LiveId" clId="{82944B8F-C687-4940-BD2A-A51929B68AC1}" dt="2021-03-05T17:03:20.091" v="1226" actId="113"/>
          <ac:spMkLst>
            <pc:docMk/>
            <pc:sldMk cId="3012685161" sldId="363"/>
            <ac:spMk id="32" creationId="{BF005F75-AD7D-4EE6-A392-C3F661FF78AF}"/>
          </ac:spMkLst>
        </pc:spChg>
        <pc:spChg chg="add mod ord">
          <ac:chgData name="Eduarda Sampaio" userId="f1767c5f4567867f" providerId="LiveId" clId="{82944B8F-C687-4940-BD2A-A51929B68AC1}" dt="2021-03-05T17:15:30.890" v="1324" actId="1038"/>
          <ac:spMkLst>
            <pc:docMk/>
            <pc:sldMk cId="3012685161" sldId="363"/>
            <ac:spMk id="35" creationId="{8D1AE752-3946-4A49-A3BE-832DB692F8A6}"/>
          </ac:spMkLst>
        </pc:spChg>
        <pc:spChg chg="add mod ord">
          <ac:chgData name="Eduarda Sampaio" userId="f1767c5f4567867f" providerId="LiveId" clId="{82944B8F-C687-4940-BD2A-A51929B68AC1}" dt="2021-03-05T17:06:22.631" v="1295" actId="167"/>
          <ac:spMkLst>
            <pc:docMk/>
            <pc:sldMk cId="3012685161" sldId="363"/>
            <ac:spMk id="36" creationId="{36EC0989-BE92-4758-B963-9459F8745F9C}"/>
          </ac:spMkLst>
        </pc:spChg>
        <pc:spChg chg="add del mod ord">
          <ac:chgData name="Eduarda Sampaio" userId="f1767c5f4567867f" providerId="LiveId" clId="{82944B8F-C687-4940-BD2A-A51929B68AC1}" dt="2021-03-05T17:06:27.094" v="1297" actId="167"/>
          <ac:spMkLst>
            <pc:docMk/>
            <pc:sldMk cId="3012685161" sldId="363"/>
            <ac:spMk id="37" creationId="{2F4A9C30-021C-4CC1-A9D5-9D76EF26C11D}"/>
          </ac:spMkLst>
        </pc:spChg>
        <pc:spChg chg="add mod">
          <ac:chgData name="Eduarda Sampaio" userId="f1767c5f4567867f" providerId="LiveId" clId="{82944B8F-C687-4940-BD2A-A51929B68AC1}" dt="2021-03-05T17:15:37.997" v="1325"/>
          <ac:spMkLst>
            <pc:docMk/>
            <pc:sldMk cId="3012685161" sldId="363"/>
            <ac:spMk id="39" creationId="{D030B8B5-E76B-4F06-8E99-B4E6F408E0A7}"/>
          </ac:spMkLst>
        </pc:spChg>
        <pc:picChg chg="mod modCrop">
          <ac:chgData name="Eduarda Sampaio" userId="f1767c5f4567867f" providerId="LiveId" clId="{82944B8F-C687-4940-BD2A-A51929B68AC1}" dt="2021-03-05T17:17:08.965" v="1335" actId="1076"/>
          <ac:picMkLst>
            <pc:docMk/>
            <pc:sldMk cId="3012685161" sldId="363"/>
            <ac:picMk id="22" creationId="{63790154-3DB7-41D5-9769-FB2516501C03}"/>
          </ac:picMkLst>
        </pc:picChg>
        <pc:picChg chg="del">
          <ac:chgData name="Eduarda Sampaio" userId="f1767c5f4567867f" providerId="LiveId" clId="{82944B8F-C687-4940-BD2A-A51929B68AC1}" dt="2021-03-05T17:14:03.031" v="1316" actId="478"/>
          <ac:picMkLst>
            <pc:docMk/>
            <pc:sldMk cId="3012685161" sldId="363"/>
            <ac:picMk id="25" creationId="{BF38212A-4261-4ABA-995B-BE284ABDB2B1}"/>
          </ac:picMkLst>
        </pc:picChg>
        <pc:picChg chg="add mod">
          <ac:chgData name="Eduarda Sampaio" userId="f1767c5f4567867f" providerId="LiveId" clId="{82944B8F-C687-4940-BD2A-A51929B68AC1}" dt="2021-03-05T17:14:11.483" v="1320" actId="1076"/>
          <ac:picMkLst>
            <pc:docMk/>
            <pc:sldMk cId="3012685161" sldId="363"/>
            <ac:picMk id="38" creationId="{A9EFACD7-0BE3-43B1-AF63-54F38B3C916C}"/>
          </ac:picMkLst>
        </pc:picChg>
      </pc:sldChg>
      <pc:sldChg chg="del">
        <pc:chgData name="Eduarda Sampaio" userId="f1767c5f4567867f" providerId="LiveId" clId="{82944B8F-C687-4940-BD2A-A51929B68AC1}" dt="2021-03-05T17:01:32.346" v="1217" actId="47"/>
        <pc:sldMkLst>
          <pc:docMk/>
          <pc:sldMk cId="3271804291" sldId="366"/>
        </pc:sldMkLst>
      </pc:sldChg>
      <pc:sldChg chg="addSp delSp modSp add mod ord">
        <pc:chgData name="Eduarda Sampaio" userId="f1767c5f4567867f" providerId="LiveId" clId="{82944B8F-C687-4940-BD2A-A51929B68AC1}" dt="2021-03-05T17:13:23.314" v="1312" actId="20577"/>
        <pc:sldMkLst>
          <pc:docMk/>
          <pc:sldMk cId="773158157" sldId="367"/>
        </pc:sldMkLst>
        <pc:spChg chg="add del mod">
          <ac:chgData name="Eduarda Sampaio" userId="f1767c5f4567867f" providerId="LiveId" clId="{82944B8F-C687-4940-BD2A-A51929B68AC1}" dt="2021-03-05T16:13:29.578" v="29" actId="478"/>
          <ac:spMkLst>
            <pc:docMk/>
            <pc:sldMk cId="773158157" sldId="367"/>
            <ac:spMk id="3" creationId="{3A250DF6-468F-4C57-BD99-EF1DF44DE239}"/>
          </ac:spMkLst>
        </pc:spChg>
        <pc:spChg chg="add del mod">
          <ac:chgData name="Eduarda Sampaio" userId="f1767c5f4567867f" providerId="LiveId" clId="{82944B8F-C687-4940-BD2A-A51929B68AC1}" dt="2021-03-05T16:13:26.318" v="27" actId="478"/>
          <ac:spMkLst>
            <pc:docMk/>
            <pc:sldMk cId="773158157" sldId="367"/>
            <ac:spMk id="5" creationId="{3BDC1279-3452-4FCC-A4C3-FAFED68D21F0}"/>
          </ac:spMkLst>
        </pc:spChg>
        <pc:spChg chg="add del mod">
          <ac:chgData name="Eduarda Sampaio" userId="f1767c5f4567867f" providerId="LiveId" clId="{82944B8F-C687-4940-BD2A-A51929B68AC1}" dt="2021-03-05T16:13:27.782" v="28" actId="478"/>
          <ac:spMkLst>
            <pc:docMk/>
            <pc:sldMk cId="773158157" sldId="367"/>
            <ac:spMk id="7" creationId="{C9DBD7C6-7266-4172-8F61-D0766E65C157}"/>
          </ac:spMkLst>
        </pc:spChg>
        <pc:spChg chg="del">
          <ac:chgData name="Eduarda Sampaio" userId="f1767c5f4567867f" providerId="LiveId" clId="{82944B8F-C687-4940-BD2A-A51929B68AC1}" dt="2021-03-05T16:13:23.920" v="26" actId="478"/>
          <ac:spMkLst>
            <pc:docMk/>
            <pc:sldMk cId="773158157" sldId="367"/>
            <ac:spMk id="29" creationId="{00000000-0000-0000-0000-000000000000}"/>
          </ac:spMkLst>
        </pc:spChg>
        <pc:spChg chg="del">
          <ac:chgData name="Eduarda Sampaio" userId="f1767c5f4567867f" providerId="LiveId" clId="{82944B8F-C687-4940-BD2A-A51929B68AC1}" dt="2021-03-05T16:13:23.920" v="26" actId="478"/>
          <ac:spMkLst>
            <pc:docMk/>
            <pc:sldMk cId="773158157" sldId="367"/>
            <ac:spMk id="31" creationId="{00000000-0000-0000-0000-000000000000}"/>
          </ac:spMkLst>
        </pc:spChg>
        <pc:spChg chg="add mod">
          <ac:chgData name="Eduarda Sampaio" userId="f1767c5f4567867f" providerId="LiveId" clId="{82944B8F-C687-4940-BD2A-A51929B68AC1}" dt="2021-03-05T16:42:30.269" v="1094" actId="1076"/>
          <ac:spMkLst>
            <pc:docMk/>
            <pc:sldMk cId="773158157" sldId="367"/>
            <ac:spMk id="97" creationId="{236CF279-A512-45DB-8DA1-34E262D3A208}"/>
          </ac:spMkLst>
        </pc:spChg>
        <pc:spChg chg="add mod">
          <ac:chgData name="Eduarda Sampaio" userId="f1767c5f4567867f" providerId="LiveId" clId="{82944B8F-C687-4940-BD2A-A51929B68AC1}" dt="2021-03-05T17:13:23.314" v="1312" actId="20577"/>
          <ac:spMkLst>
            <pc:docMk/>
            <pc:sldMk cId="773158157" sldId="367"/>
            <ac:spMk id="98" creationId="{B09DEB0D-B43C-4F35-9C50-7E8612CD92C6}"/>
          </ac:spMkLst>
        </pc:spChg>
        <pc:spChg chg="add mod">
          <ac:chgData name="Eduarda Sampaio" userId="f1767c5f4567867f" providerId="LiveId" clId="{82944B8F-C687-4940-BD2A-A51929B68AC1}" dt="2021-03-05T16:37:03.174" v="992" actId="1076"/>
          <ac:spMkLst>
            <pc:docMk/>
            <pc:sldMk cId="773158157" sldId="367"/>
            <ac:spMk id="99" creationId="{84B06B11-DF6F-44A6-84A2-1D7B3E8E3082}"/>
          </ac:spMkLst>
        </pc:spChg>
        <pc:spChg chg="add mod">
          <ac:chgData name="Eduarda Sampaio" userId="f1767c5f4567867f" providerId="LiveId" clId="{82944B8F-C687-4940-BD2A-A51929B68AC1}" dt="2021-03-05T16:37:10.858" v="994" actId="1076"/>
          <ac:spMkLst>
            <pc:docMk/>
            <pc:sldMk cId="773158157" sldId="367"/>
            <ac:spMk id="100" creationId="{1E214126-F065-4447-99E4-C080D6ADA000}"/>
          </ac:spMkLst>
        </pc:spChg>
        <pc:spChg chg="add mod">
          <ac:chgData name="Eduarda Sampaio" userId="f1767c5f4567867f" providerId="LiveId" clId="{82944B8F-C687-4940-BD2A-A51929B68AC1}" dt="2021-03-05T16:37:10.858" v="994" actId="1076"/>
          <ac:spMkLst>
            <pc:docMk/>
            <pc:sldMk cId="773158157" sldId="367"/>
            <ac:spMk id="101" creationId="{033902E7-5765-48A9-8344-F69568CD6D0B}"/>
          </ac:spMkLst>
        </pc:spChg>
        <pc:spChg chg="add mod">
          <ac:chgData name="Eduarda Sampaio" userId="f1767c5f4567867f" providerId="LiveId" clId="{82944B8F-C687-4940-BD2A-A51929B68AC1}" dt="2021-03-05T16:37:10.858" v="994" actId="1076"/>
          <ac:spMkLst>
            <pc:docMk/>
            <pc:sldMk cId="773158157" sldId="367"/>
            <ac:spMk id="102" creationId="{16F9E358-CFED-43B0-BFF0-3635DFAB88E8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04" creationId="{D4D4A44B-75D1-466F-94B9-10C6FFF5A133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05" creationId="{E94DD6DE-0533-4590-8370-07C1D36B3CBC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06" creationId="{CBEC021D-056E-4909-BCEA-05ED88AA890F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07" creationId="{A80345CC-AE72-4ACB-8A94-976EBA79FFDE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08" creationId="{D91B92A7-9019-4B49-AC6D-7EBA43F660C4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09" creationId="{59E36214-6280-449D-A0D3-BB2A97025A3F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10" creationId="{D1893DF5-3261-4F46-9E80-F549E78ABDE8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11" creationId="{353F3CA0-B83A-4506-9B98-5660B366E28A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12" creationId="{AF7010B7-D520-4D3C-BD02-E9587710FFA3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13" creationId="{F2D88D56-CF48-45A3-BBB5-EA58C06AB6E0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14" creationId="{C6F75F85-0A56-4E5C-B4BC-2BB4E58B588E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15" creationId="{665DA9DF-4A63-4370-A38A-EE856F4EE162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16" creationId="{A02BC555-E578-4DF4-8796-CDEFE907C4FB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17" creationId="{3E827C04-7E10-4CD0-8BD2-E4F5395C4A0A}"/>
          </ac:spMkLst>
        </pc:spChg>
        <pc:spChg chg="add mod">
          <ac:chgData name="Eduarda Sampaio" userId="f1767c5f4567867f" providerId="LiveId" clId="{82944B8F-C687-4940-BD2A-A51929B68AC1}" dt="2021-03-05T16:43:17.518" v="1118" actId="1076"/>
          <ac:spMkLst>
            <pc:docMk/>
            <pc:sldMk cId="773158157" sldId="367"/>
            <ac:spMk id="118" creationId="{5C32DE3A-A4DA-43EC-A730-DA39065892A5}"/>
          </ac:spMkLst>
        </pc:spChg>
        <pc:spChg chg="del">
          <ac:chgData name="Eduarda Sampaio" userId="f1767c5f4567867f" providerId="LiveId" clId="{82944B8F-C687-4940-BD2A-A51929B68AC1}" dt="2021-03-05T16:13:23.920" v="26" actId="478"/>
          <ac:spMkLst>
            <pc:docMk/>
            <pc:sldMk cId="773158157" sldId="367"/>
            <ac:spMk id="189" creationId="{00000000-0000-0000-0000-000000000000}"/>
          </ac:spMkLst>
        </pc:spChg>
        <pc:spChg chg="del">
          <ac:chgData name="Eduarda Sampaio" userId="f1767c5f4567867f" providerId="LiveId" clId="{82944B8F-C687-4940-BD2A-A51929B68AC1}" dt="2021-03-05T16:13:23.920" v="26" actId="478"/>
          <ac:spMkLst>
            <pc:docMk/>
            <pc:sldMk cId="773158157" sldId="367"/>
            <ac:spMk id="190" creationId="{00000000-0000-0000-0000-000000000000}"/>
          </ac:spMkLst>
        </pc:spChg>
        <pc:spChg chg="del">
          <ac:chgData name="Eduarda Sampaio" userId="f1767c5f4567867f" providerId="LiveId" clId="{82944B8F-C687-4940-BD2A-A51929B68AC1}" dt="2021-03-05T16:13:23.920" v="26" actId="478"/>
          <ac:spMkLst>
            <pc:docMk/>
            <pc:sldMk cId="773158157" sldId="367"/>
            <ac:spMk id="191" creationId="{00000000-0000-0000-0000-000000000000}"/>
          </ac:spMkLst>
        </pc:spChg>
        <pc:spChg chg="del">
          <ac:chgData name="Eduarda Sampaio" userId="f1767c5f4567867f" providerId="LiveId" clId="{82944B8F-C687-4940-BD2A-A51929B68AC1}" dt="2021-03-05T16:13:23.920" v="26" actId="478"/>
          <ac:spMkLst>
            <pc:docMk/>
            <pc:sldMk cId="773158157" sldId="367"/>
            <ac:spMk id="192" creationId="{00000000-0000-0000-0000-000000000000}"/>
          </ac:spMkLst>
        </pc:spChg>
        <pc:spChg chg="del">
          <ac:chgData name="Eduarda Sampaio" userId="f1767c5f4567867f" providerId="LiveId" clId="{82944B8F-C687-4940-BD2A-A51929B68AC1}" dt="2021-03-05T16:13:23.920" v="26" actId="478"/>
          <ac:spMkLst>
            <pc:docMk/>
            <pc:sldMk cId="773158157" sldId="367"/>
            <ac:spMk id="196" creationId="{00000000-0000-0000-0000-000000000000}"/>
          </ac:spMkLst>
        </pc:spChg>
        <pc:spChg chg="del">
          <ac:chgData name="Eduarda Sampaio" userId="f1767c5f4567867f" providerId="LiveId" clId="{82944B8F-C687-4940-BD2A-A51929B68AC1}" dt="2021-03-05T16:13:23.920" v="26" actId="478"/>
          <ac:spMkLst>
            <pc:docMk/>
            <pc:sldMk cId="773158157" sldId="367"/>
            <ac:spMk id="200" creationId="{00000000-0000-0000-0000-000000000000}"/>
          </ac:spMkLst>
        </pc:spChg>
        <pc:spChg chg="mod">
          <ac:chgData name="Eduarda Sampaio" userId="f1767c5f4567867f" providerId="LiveId" clId="{82944B8F-C687-4940-BD2A-A51929B68AC1}" dt="2021-03-05T16:13:37.157" v="40" actId="20577"/>
          <ac:spMkLst>
            <pc:docMk/>
            <pc:sldMk cId="773158157" sldId="367"/>
            <ac:spMk id="201" creationId="{00000000-0000-0000-0000-000000000000}"/>
          </ac:spMkLst>
        </pc:spChg>
        <pc:grpChg chg="del">
          <ac:chgData name="Eduarda Sampaio" userId="f1767c5f4567867f" providerId="LiveId" clId="{82944B8F-C687-4940-BD2A-A51929B68AC1}" dt="2021-03-05T16:13:23.920" v="26" actId="478"/>
          <ac:grpSpMkLst>
            <pc:docMk/>
            <pc:sldMk cId="773158157" sldId="367"/>
            <ac:grpSpMk id="20" creationId="{00000000-0000-0000-0000-000000000000}"/>
          </ac:grpSpMkLst>
        </pc:grpChg>
        <pc:grpChg chg="del">
          <ac:chgData name="Eduarda Sampaio" userId="f1767c5f4567867f" providerId="LiveId" clId="{82944B8F-C687-4940-BD2A-A51929B68AC1}" dt="2021-03-05T16:13:23.920" v="26" actId="478"/>
          <ac:grpSpMkLst>
            <pc:docMk/>
            <pc:sldMk cId="773158157" sldId="367"/>
            <ac:grpSpMk id="43" creationId="{00000000-0000-0000-0000-000000000000}"/>
          </ac:grpSpMkLst>
        </pc:grpChg>
        <pc:grpChg chg="del">
          <ac:chgData name="Eduarda Sampaio" userId="f1767c5f4567867f" providerId="LiveId" clId="{82944B8F-C687-4940-BD2A-A51929B68AC1}" dt="2021-03-05T16:13:23.920" v="26" actId="478"/>
          <ac:grpSpMkLst>
            <pc:docMk/>
            <pc:sldMk cId="773158157" sldId="367"/>
            <ac:grpSpMk id="52" creationId="{00000000-0000-0000-0000-000000000000}"/>
          </ac:grpSpMkLst>
        </pc:grpChg>
        <pc:grpChg chg="del">
          <ac:chgData name="Eduarda Sampaio" userId="f1767c5f4567867f" providerId="LiveId" clId="{82944B8F-C687-4940-BD2A-A51929B68AC1}" dt="2021-03-05T16:13:23.920" v="26" actId="478"/>
          <ac:grpSpMkLst>
            <pc:docMk/>
            <pc:sldMk cId="773158157" sldId="367"/>
            <ac:grpSpMk id="65" creationId="{977A4E13-D13A-4D03-AF04-B229FFC1E8C0}"/>
          </ac:grpSpMkLst>
        </pc:grpChg>
        <pc:grpChg chg="del">
          <ac:chgData name="Eduarda Sampaio" userId="f1767c5f4567867f" providerId="LiveId" clId="{82944B8F-C687-4940-BD2A-A51929B68AC1}" dt="2021-03-05T16:13:23.920" v="26" actId="478"/>
          <ac:grpSpMkLst>
            <pc:docMk/>
            <pc:sldMk cId="773158157" sldId="367"/>
            <ac:grpSpMk id="70" creationId="{00000000-0000-0000-0000-000000000000}"/>
          </ac:grpSpMkLst>
        </pc:grpChg>
        <pc:grpChg chg="del">
          <ac:chgData name="Eduarda Sampaio" userId="f1767c5f4567867f" providerId="LiveId" clId="{82944B8F-C687-4940-BD2A-A51929B68AC1}" dt="2021-03-05T16:13:23.920" v="26" actId="478"/>
          <ac:grpSpMkLst>
            <pc:docMk/>
            <pc:sldMk cId="773158157" sldId="367"/>
            <ac:grpSpMk id="75" creationId="{00000000-0000-0000-0000-000000000000}"/>
          </ac:grpSpMkLst>
        </pc:grpChg>
        <pc:grpChg chg="del">
          <ac:chgData name="Eduarda Sampaio" userId="f1767c5f4567867f" providerId="LiveId" clId="{82944B8F-C687-4940-BD2A-A51929B68AC1}" dt="2021-03-05T16:13:23.920" v="26" actId="478"/>
          <ac:grpSpMkLst>
            <pc:docMk/>
            <pc:sldMk cId="773158157" sldId="367"/>
            <ac:grpSpMk id="80" creationId="{00000000-0000-0000-0000-000000000000}"/>
          </ac:grpSpMkLst>
        </pc:grpChg>
        <pc:grpChg chg="del">
          <ac:chgData name="Eduarda Sampaio" userId="f1767c5f4567867f" providerId="LiveId" clId="{82944B8F-C687-4940-BD2A-A51929B68AC1}" dt="2021-03-05T16:13:23.920" v="26" actId="478"/>
          <ac:grpSpMkLst>
            <pc:docMk/>
            <pc:sldMk cId="773158157" sldId="367"/>
            <ac:grpSpMk id="85" creationId="{00000000-0000-0000-0000-000000000000}"/>
          </ac:grpSpMkLst>
        </pc:grpChg>
        <pc:grpChg chg="del">
          <ac:chgData name="Eduarda Sampaio" userId="f1767c5f4567867f" providerId="LiveId" clId="{82944B8F-C687-4940-BD2A-A51929B68AC1}" dt="2021-03-05T16:13:23.920" v="26" actId="478"/>
          <ac:grpSpMkLst>
            <pc:docMk/>
            <pc:sldMk cId="773158157" sldId="367"/>
            <ac:grpSpMk id="92" creationId="{4EB5295F-FA0D-4963-A490-F98FEDAB5970}"/>
          </ac:grpSpMkLst>
        </pc:grpChg>
        <pc:grpChg chg="add mod">
          <ac:chgData name="Eduarda Sampaio" userId="f1767c5f4567867f" providerId="LiveId" clId="{82944B8F-C687-4940-BD2A-A51929B68AC1}" dt="2021-03-05T16:44:25.751" v="1119" actId="207"/>
          <ac:grpSpMkLst>
            <pc:docMk/>
            <pc:sldMk cId="773158157" sldId="367"/>
            <ac:grpSpMk id="103" creationId="{36B8016B-A2D1-4B01-9418-9A5E4E172AFF}"/>
          </ac:grpSpMkLst>
        </pc:grpChg>
      </pc:sldChg>
      <pc:sldChg chg="addSp delSp modSp add del mod">
        <pc:chgData name="Eduarda Sampaio" userId="f1767c5f4567867f" providerId="LiveId" clId="{82944B8F-C687-4940-BD2A-A51929B68AC1}" dt="2021-03-05T16:13:16.406" v="22" actId="2696"/>
        <pc:sldMkLst>
          <pc:docMk/>
          <pc:sldMk cId="3353217298" sldId="367"/>
        </pc:sldMkLst>
        <pc:spChg chg="add mod">
          <ac:chgData name="Eduarda Sampaio" userId="f1767c5f4567867f" providerId="LiveId" clId="{82944B8F-C687-4940-BD2A-A51929B68AC1}" dt="2021-03-05T16:13:13.177" v="21" actId="20577"/>
          <ac:spMkLst>
            <pc:docMk/>
            <pc:sldMk cId="3353217298" sldId="367"/>
            <ac:spMk id="3" creationId="{99F5DC2C-C99A-4B09-9AEE-B50490351CF6}"/>
          </ac:spMkLst>
        </pc:spChg>
        <pc:spChg chg="del mod">
          <ac:chgData name="Eduarda Sampaio" userId="f1767c5f4567867f" providerId="LiveId" clId="{82944B8F-C687-4940-BD2A-A51929B68AC1}" dt="2021-03-05T16:13:08.633" v="9" actId="478"/>
          <ac:spMkLst>
            <pc:docMk/>
            <pc:sldMk cId="3353217298" sldId="367"/>
            <ac:spMk id="201" creationId="{00000000-0000-0000-0000-000000000000}"/>
          </ac:spMkLst>
        </pc:spChg>
      </pc:sldChg>
      <pc:sldMasterChg chg="delSldLayout">
        <pc:chgData name="Eduarda Sampaio" userId="f1767c5f4567867f" providerId="LiveId" clId="{82944B8F-C687-4940-BD2A-A51929B68AC1}" dt="2021-03-05T17:17:17.659" v="1336" actId="47"/>
        <pc:sldMasterMkLst>
          <pc:docMk/>
          <pc:sldMasterMk cId="0" sldId="2147483673"/>
        </pc:sldMasterMkLst>
        <pc:sldLayoutChg chg="del">
          <pc:chgData name="Eduarda Sampaio" userId="f1767c5f4567867f" providerId="LiveId" clId="{82944B8F-C687-4940-BD2A-A51929B68AC1}" dt="2021-03-05T17:17:17.659" v="1336" actId="47"/>
          <pc:sldLayoutMkLst>
            <pc:docMk/>
            <pc:sldMasterMk cId="0" sldId="2147483673"/>
            <pc:sldLayoutMk cId="1301061432" sldId="2147483674"/>
          </pc:sldLayoutMkLst>
        </pc:sldLayoutChg>
      </pc:sldMasterChg>
    </pc:docChg>
  </pc:docChgLst>
  <pc:docChgLst>
    <pc:chgData name="wellington inacio" userId="c650647555ebb91d" providerId="LiveId" clId="{BF0873A7-935C-46AE-AF3D-2C28373D3792}"/>
    <pc:docChg chg="modSld">
      <pc:chgData name="wellington inacio" userId="c650647555ebb91d" providerId="LiveId" clId="{BF0873A7-935C-46AE-AF3D-2C28373D3792}" dt="2021-03-08T21:59:28.616" v="56" actId="1076"/>
      <pc:docMkLst>
        <pc:docMk/>
      </pc:docMkLst>
      <pc:sldChg chg="modSp mod">
        <pc:chgData name="wellington inacio" userId="c650647555ebb91d" providerId="LiveId" clId="{BF0873A7-935C-46AE-AF3D-2C28373D3792}" dt="2021-03-08T21:59:28.616" v="56" actId="1076"/>
        <pc:sldMkLst>
          <pc:docMk/>
          <pc:sldMk cId="2264282569" sldId="358"/>
        </pc:sldMkLst>
        <pc:spChg chg="mod">
          <ac:chgData name="wellington inacio" userId="c650647555ebb91d" providerId="LiveId" clId="{BF0873A7-935C-46AE-AF3D-2C28373D3792}" dt="2021-03-08T21:59:28.616" v="56" actId="1076"/>
          <ac:spMkLst>
            <pc:docMk/>
            <pc:sldMk cId="2264282569" sldId="358"/>
            <ac:spMk id="52" creationId="{CDCAED4C-3CCB-4085-8296-505798B6467E}"/>
          </ac:spMkLst>
        </pc:spChg>
        <pc:spChg chg="mod">
          <ac:chgData name="wellington inacio" userId="c650647555ebb91d" providerId="LiveId" clId="{BF0873A7-935C-46AE-AF3D-2C28373D3792}" dt="2021-03-08T21:37:00.530" v="20" actId="20577"/>
          <ac:spMkLst>
            <pc:docMk/>
            <pc:sldMk cId="2264282569" sldId="358"/>
            <ac:spMk id="81" creationId="{B6AA4B35-D360-4EFF-BB6E-67575423D2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46875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18d4dc57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18d4dc57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753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346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18d4dc578_2_7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18d4dc578_2_7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6577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7598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956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06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296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179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365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514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1842714c1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1842714c1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592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18d4dc578_2_7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18d4dc578_2_7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815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1842714c1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1842714c1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587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069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925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420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900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42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655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5969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7401" y="3070900"/>
            <a:ext cx="2600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95937" y="1124700"/>
            <a:ext cx="3817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5260052" y="3884391"/>
            <a:ext cx="2277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883376" y="2660381"/>
            <a:ext cx="1064700" cy="4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3"/>
          </p:nvPr>
        </p:nvSpPr>
        <p:spPr>
          <a:xfrm>
            <a:off x="2676525" y="658738"/>
            <a:ext cx="187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4" hasCustomPrompt="1"/>
          </p:nvPr>
        </p:nvSpPr>
        <p:spPr>
          <a:xfrm>
            <a:off x="3565789" y="2009606"/>
            <a:ext cx="1064700" cy="41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5"/>
          </p:nvPr>
        </p:nvSpPr>
        <p:spPr>
          <a:xfrm>
            <a:off x="5678627" y="734938"/>
            <a:ext cx="2218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6" hasCustomPrompt="1"/>
          </p:nvPr>
        </p:nvSpPr>
        <p:spPr>
          <a:xfrm>
            <a:off x="5180725" y="2685881"/>
            <a:ext cx="1064700" cy="41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7"/>
          </p:nvPr>
        </p:nvSpPr>
        <p:spPr>
          <a:xfrm>
            <a:off x="1964402" y="3964038"/>
            <a:ext cx="1828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8" hasCustomPrompt="1"/>
          </p:nvPr>
        </p:nvSpPr>
        <p:spPr>
          <a:xfrm>
            <a:off x="6873195" y="2009606"/>
            <a:ext cx="1064700" cy="41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9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 flipH="1">
            <a:off x="1347301" y="1142380"/>
            <a:ext cx="3224700" cy="13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2"/>
          </p:nvPr>
        </p:nvSpPr>
        <p:spPr>
          <a:xfrm flipH="1">
            <a:off x="1337475" y="338498"/>
            <a:ext cx="39381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columnas 1">
  <p:cSld name="TITLE_AND_TWO_COLUMNS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1330875" y="374082"/>
            <a:ext cx="70932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AutoNum type="arabicPeriod"/>
              <a:defRPr sz="11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title" idx="3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57" name="Google Shape;157;p24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title" idx="2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Char char="●"/>
              <a:defRPr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7" r:id="rId4"/>
    <p:sldLayoutId id="2147483659" r:id="rId5"/>
    <p:sldLayoutId id="2147483665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microsoft.com/office/2007/relationships/hdphoto" Target="../media/hdphoto3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/>
          <p:nvPr/>
        </p:nvSpPr>
        <p:spPr>
          <a:xfrm flipH="1">
            <a:off x="12082" y="3785102"/>
            <a:ext cx="2306700" cy="2306700"/>
          </a:xfrm>
          <a:prstGeom prst="ellipse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8"/>
          <p:cNvSpPr/>
          <p:nvPr/>
        </p:nvSpPr>
        <p:spPr>
          <a:xfrm rot="-1799724">
            <a:off x="5241497" y="1180377"/>
            <a:ext cx="7778280" cy="2549712"/>
          </a:xfrm>
          <a:prstGeom prst="roundRect">
            <a:avLst>
              <a:gd name="adj" fmla="val 50000"/>
            </a:avLst>
          </a:prstGeom>
          <a:solidFill>
            <a:srgbClr val="FFC000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ctrTitle"/>
          </p:nvPr>
        </p:nvSpPr>
        <p:spPr>
          <a:xfrm>
            <a:off x="5867037" y="2458213"/>
            <a:ext cx="3263600" cy="1912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75000"/>
                  </a:schemeClr>
                </a:solidFill>
              </a:rPr>
              <a:t> MusicAll</a:t>
            </a:r>
            <a:br>
              <a:rPr lang="en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" sz="2400" dirty="0">
                <a:solidFill>
                  <a:schemeClr val="tx1">
                    <a:lumMod val="75000"/>
                  </a:schemeClr>
                </a:solidFill>
              </a:rPr>
              <a:t>Feito por músicos para músicos</a:t>
            </a:r>
            <a:endParaRPr sz="4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4" name="Google Shape;174;p28"/>
          <p:cNvSpPr/>
          <p:nvPr/>
        </p:nvSpPr>
        <p:spPr>
          <a:xfrm rot="-1799941">
            <a:off x="-852515" y="2283883"/>
            <a:ext cx="2307069" cy="709386"/>
          </a:xfrm>
          <a:prstGeom prst="roundRect">
            <a:avLst>
              <a:gd name="adj" fmla="val 50000"/>
            </a:avLst>
          </a:prstGeom>
          <a:solidFill>
            <a:srgbClr val="FFC000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Elipse 4"/>
          <p:cNvSpPr/>
          <p:nvPr/>
        </p:nvSpPr>
        <p:spPr>
          <a:xfrm>
            <a:off x="8176277" y="-238637"/>
            <a:ext cx="534890" cy="534890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7842219" y="413831"/>
            <a:ext cx="230090" cy="230090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8176277" y="342452"/>
            <a:ext cx="372848" cy="37284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7842219" y="751426"/>
            <a:ext cx="321248" cy="32124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3258320" y="1677885"/>
            <a:ext cx="534890" cy="53489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3373289" y="2638576"/>
            <a:ext cx="304952" cy="304952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/>
          <p:cNvSpPr/>
          <p:nvPr/>
        </p:nvSpPr>
        <p:spPr>
          <a:xfrm>
            <a:off x="3677838" y="2230249"/>
            <a:ext cx="372848" cy="3728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/>
          <p:cNvSpPr/>
          <p:nvPr/>
        </p:nvSpPr>
        <p:spPr>
          <a:xfrm>
            <a:off x="3864262" y="2820754"/>
            <a:ext cx="321248" cy="3212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454012" y="2027132"/>
            <a:ext cx="3689265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JORNADA DE USUARIO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D8791442-2EBF-4CC3-BF8E-A7574D4C3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79" y="1003966"/>
            <a:ext cx="8399721" cy="313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98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70C30BCD-B836-49BD-9415-D327F5A8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10" y="50192"/>
            <a:ext cx="737548" cy="821838"/>
          </a:xfrm>
          <a:prstGeom prst="rect">
            <a:avLst/>
          </a:prstGeom>
        </p:spPr>
      </p:pic>
      <p:pic>
        <p:nvPicPr>
          <p:cNvPr id="11" name="Imagem 10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B8F4AA40-0319-4CBA-9AFF-2F2B29ED0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42" y="142248"/>
            <a:ext cx="619125" cy="619125"/>
          </a:xfrm>
          <a:prstGeom prst="rect">
            <a:avLst/>
          </a:prstGeom>
        </p:spPr>
      </p:pic>
      <p:pic>
        <p:nvPicPr>
          <p:cNvPr id="3" name="Imagem 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CF8606FD-7D88-4D37-AD2E-A9D886B0D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383" y="185510"/>
            <a:ext cx="609600" cy="600075"/>
          </a:xfrm>
          <a:prstGeom prst="rect">
            <a:avLst/>
          </a:prstGeom>
        </p:spPr>
      </p:pic>
      <p:sp>
        <p:nvSpPr>
          <p:cNvPr id="315" name="Google Shape;315;p38"/>
          <p:cNvSpPr txBox="1">
            <a:spLocks noGrp="1"/>
          </p:cNvSpPr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</a:rPr>
              <a:t>GESTÃO DO PROJETO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291" b="9971"/>
          <a:stretch/>
        </p:blipFill>
        <p:spPr>
          <a:xfrm>
            <a:off x="3643785" y="137833"/>
            <a:ext cx="765367" cy="617934"/>
          </a:xfrm>
          <a:prstGeom prst="rect">
            <a:avLst/>
          </a:prstGeom>
        </p:spPr>
      </p:pic>
      <p:cxnSp>
        <p:nvCxnSpPr>
          <p:cNvPr id="9" name="Conector de seta reta 8"/>
          <p:cNvCxnSpPr/>
          <p:nvPr/>
        </p:nvCxnSpPr>
        <p:spPr>
          <a:xfrm>
            <a:off x="1736465" y="451811"/>
            <a:ext cx="283560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3121763" y="451811"/>
            <a:ext cx="283560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" t="10229" r="5500" b="10481"/>
          <a:stretch/>
        </p:blipFill>
        <p:spPr>
          <a:xfrm>
            <a:off x="5151516" y="137833"/>
            <a:ext cx="706210" cy="617934"/>
          </a:xfrm>
          <a:prstGeom prst="rect">
            <a:avLst/>
          </a:prstGeom>
        </p:spPr>
      </p:pic>
      <p:cxnSp>
        <p:nvCxnSpPr>
          <p:cNvPr id="12" name="Conector de seta reta 11"/>
          <p:cNvCxnSpPr/>
          <p:nvPr/>
        </p:nvCxnSpPr>
        <p:spPr>
          <a:xfrm>
            <a:off x="4627397" y="451811"/>
            <a:ext cx="283560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cxnSpLocks/>
          </p:cNvCxnSpPr>
          <p:nvPr/>
        </p:nvCxnSpPr>
        <p:spPr>
          <a:xfrm>
            <a:off x="6070447" y="451811"/>
            <a:ext cx="283560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 descr="Uma imagem contendo Forma&#10;&#10;Descrição gerada automaticamente">
            <a:extLst>
              <a:ext uri="{FF2B5EF4-FFF2-40B4-BE49-F238E27FC236}">
                <a16:creationId xmlns:a16="http://schemas.microsoft.com/office/drawing/2014/main" id="{1A8B0E09-9A87-4A66-8AD3-3183EBC1CEEA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7955157" y="170343"/>
            <a:ext cx="615242" cy="615242"/>
          </a:xfrm>
          <a:prstGeom prst="rect">
            <a:avLst/>
          </a:prstGeom>
        </p:spPr>
      </p:pic>
      <p:cxnSp>
        <p:nvCxnSpPr>
          <p:cNvPr id="24" name="Conector de seta reta 15">
            <a:extLst>
              <a:ext uri="{FF2B5EF4-FFF2-40B4-BE49-F238E27FC236}">
                <a16:creationId xmlns:a16="http://schemas.microsoft.com/office/drawing/2014/main" id="{5A21D5E5-A88B-4220-A2BD-15C50F0C9F5C}"/>
              </a:ext>
            </a:extLst>
          </p:cNvPr>
          <p:cNvCxnSpPr>
            <a:cxnSpLocks/>
          </p:cNvCxnSpPr>
          <p:nvPr/>
        </p:nvCxnSpPr>
        <p:spPr>
          <a:xfrm>
            <a:off x="7457287" y="445169"/>
            <a:ext cx="283560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00AC931B-44ED-4F82-A03F-5FCDC1D94A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254" y="1338377"/>
            <a:ext cx="8414746" cy="246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77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4">
            <a:extLst>
              <a:ext uri="{FF2B5EF4-FFF2-40B4-BE49-F238E27FC236}">
                <a16:creationId xmlns:a16="http://schemas.microsoft.com/office/drawing/2014/main" id="{1D83F2DC-B0F6-42CB-87B1-D8CA245CA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13068"/>
          </a:xfrm>
          <a:prstGeom prst="homePlate">
            <a:avLst>
              <a:gd name="adj" fmla="val 16364"/>
            </a:avLst>
          </a:prstGeom>
          <a:solidFill>
            <a:srgbClr val="CC6600"/>
          </a:solidFill>
          <a:ln>
            <a:solidFill>
              <a:schemeClr val="bg1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defTabSz="1344259" eaLnBrk="0" hangingPunct="0">
              <a:defRPr/>
            </a:pPr>
            <a:r>
              <a:rPr lang="pt-BR" sz="2352" b="1" kern="0" dirty="0" err="1">
                <a:solidFill>
                  <a:srgbClr val="FFFFFF"/>
                </a:solidFill>
                <a:latin typeface="Arial"/>
                <a:cs typeface="Calibri" pitchFamily="34" charset="0"/>
              </a:rPr>
              <a:t>Timeline</a:t>
            </a:r>
            <a:r>
              <a:rPr lang="pt-BR" sz="2352" b="1" kern="0" dirty="0">
                <a:solidFill>
                  <a:srgbClr val="FFFFFF"/>
                </a:solidFill>
                <a:latin typeface="Arial"/>
                <a:cs typeface="Calibri" pitchFamily="34" charset="0"/>
              </a:rPr>
              <a:t> - Sprint </a:t>
            </a:r>
            <a:r>
              <a:rPr lang="pt-BR" sz="2352" b="1" dirty="0">
                <a:solidFill>
                  <a:srgbClr val="FFFFFF"/>
                </a:solidFill>
                <a:cs typeface="Calibri" pitchFamily="34" charset="0"/>
              </a:rPr>
              <a:t>1</a:t>
            </a:r>
            <a:endParaRPr lang="pt-BR" sz="2352" b="1" kern="0" dirty="0">
              <a:solidFill>
                <a:srgbClr val="FFFFFF"/>
              </a:solidFill>
              <a:latin typeface="Arial"/>
              <a:cs typeface="Calibri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816EC4-FDD5-4AE5-8A4B-666753991AC8}"/>
              </a:ext>
            </a:extLst>
          </p:cNvPr>
          <p:cNvSpPr txBox="1"/>
          <p:nvPr/>
        </p:nvSpPr>
        <p:spPr>
          <a:xfrm>
            <a:off x="-54540" y="1353257"/>
            <a:ext cx="7232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solidFill>
                  <a:srgbClr val="FFC000"/>
                </a:solidFill>
                <a:latin typeface="Calibri" panose="020F0502020204030204" pitchFamily="34" charset="0"/>
                <a:cs typeface="Simplon BP Regular"/>
              </a:rPr>
              <a:t>Plataforma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0588100-D8CB-4AEB-BBED-5FC5558C4F46}"/>
              </a:ext>
            </a:extLst>
          </p:cNvPr>
          <p:cNvSpPr txBox="1"/>
          <p:nvPr/>
        </p:nvSpPr>
        <p:spPr>
          <a:xfrm>
            <a:off x="-60024" y="2302741"/>
            <a:ext cx="6286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defTabSz="672130"/>
            <a:r>
              <a:rPr lang="pt-BR" sz="900" b="1" dirty="0">
                <a:solidFill>
                  <a:srgbClr val="FFC000"/>
                </a:solidFill>
                <a:latin typeface="Calibri" panose="020F0502020204030204" pitchFamily="34" charset="0"/>
                <a:cs typeface="Simplon BP Regular"/>
              </a:rPr>
              <a:t>Back-</a:t>
            </a:r>
            <a:r>
              <a:rPr lang="pt-BR" sz="900" b="1" dirty="0" err="1">
                <a:solidFill>
                  <a:srgbClr val="FFC000"/>
                </a:solidFill>
                <a:latin typeface="Calibri" panose="020F0502020204030204" pitchFamily="34" charset="0"/>
                <a:cs typeface="Simplon BP Regular"/>
              </a:rPr>
              <a:t>end</a:t>
            </a:r>
            <a:endParaRPr lang="pt-BR" sz="900" b="1" dirty="0">
              <a:solidFill>
                <a:srgbClr val="FFC000"/>
              </a:solidFill>
              <a:latin typeface="Calibri" panose="020F0502020204030204" pitchFamily="34" charset="0"/>
              <a:cs typeface="Simplon BP Regular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DC5EE64-D49C-44B6-8491-DB7403BDD36F}"/>
              </a:ext>
            </a:extLst>
          </p:cNvPr>
          <p:cNvSpPr txBox="1"/>
          <p:nvPr/>
        </p:nvSpPr>
        <p:spPr>
          <a:xfrm>
            <a:off x="-71939" y="3107582"/>
            <a:ext cx="6623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defTabSz="672130"/>
            <a:r>
              <a:rPr lang="pt-BR" sz="900" b="1" dirty="0">
                <a:solidFill>
                  <a:srgbClr val="FFC000"/>
                </a:solidFill>
                <a:latin typeface="Calibri" panose="020F0502020204030204" pitchFamily="34" charset="0"/>
                <a:cs typeface="Simplon BP Regular"/>
              </a:rPr>
              <a:t>Front-</a:t>
            </a:r>
            <a:r>
              <a:rPr lang="pt-BR" sz="900" b="1" dirty="0" err="1">
                <a:solidFill>
                  <a:srgbClr val="FFC000"/>
                </a:solidFill>
                <a:latin typeface="Calibri" panose="020F0502020204030204" pitchFamily="34" charset="0"/>
                <a:cs typeface="Simplon BP Regular"/>
              </a:rPr>
              <a:t>end</a:t>
            </a:r>
            <a:endParaRPr lang="pt-BR" sz="900" b="1" dirty="0">
              <a:solidFill>
                <a:srgbClr val="FFC000"/>
              </a:solidFill>
              <a:latin typeface="Calibri" panose="020F0502020204030204" pitchFamily="34" charset="0"/>
              <a:cs typeface="Simplon BP Regular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DC0D2E6-6ACF-479C-A1E4-A5D5C35EF67C}"/>
              </a:ext>
            </a:extLst>
          </p:cNvPr>
          <p:cNvSpPr txBox="1"/>
          <p:nvPr/>
        </p:nvSpPr>
        <p:spPr>
          <a:xfrm>
            <a:off x="-71939" y="3877592"/>
            <a:ext cx="9108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defTabSz="672130"/>
            <a:r>
              <a:rPr lang="pt-BR" sz="900" b="1" dirty="0">
                <a:solidFill>
                  <a:srgbClr val="FFC000"/>
                </a:solidFill>
                <a:latin typeface="Calibri" panose="020F0502020204030204" pitchFamily="34" charset="0"/>
                <a:cs typeface="Simplon BP Regular"/>
              </a:rPr>
              <a:t>Documentação</a:t>
            </a:r>
          </a:p>
        </p:txBody>
      </p:sp>
      <p:sp>
        <p:nvSpPr>
          <p:cNvPr id="43" name="AutoShape 54">
            <a:extLst>
              <a:ext uri="{FF2B5EF4-FFF2-40B4-BE49-F238E27FC236}">
                <a16:creationId xmlns:a16="http://schemas.microsoft.com/office/drawing/2014/main" id="{37E7E382-8316-4162-8FA3-AD7D4F103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9792" y="424042"/>
            <a:ext cx="1854207" cy="413068"/>
          </a:xfrm>
          <a:prstGeom prst="homePlate">
            <a:avLst>
              <a:gd name="adj" fmla="val 16364"/>
            </a:avLst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defTabSz="1344259" eaLnBrk="0" hangingPunct="0">
              <a:defRPr/>
            </a:pPr>
            <a:r>
              <a:rPr lang="pt-BR" sz="1600" b="1" kern="0" dirty="0">
                <a:solidFill>
                  <a:srgbClr val="FFFFFF"/>
                </a:solidFill>
                <a:latin typeface="Arial"/>
                <a:cs typeface="Calibri" pitchFamily="34" charset="0"/>
              </a:rPr>
              <a:t>Semana 5</a:t>
            </a:r>
          </a:p>
        </p:txBody>
      </p:sp>
      <p:sp>
        <p:nvSpPr>
          <p:cNvPr id="45" name="AutoShape 54">
            <a:extLst>
              <a:ext uri="{FF2B5EF4-FFF2-40B4-BE49-F238E27FC236}">
                <a16:creationId xmlns:a16="http://schemas.microsoft.com/office/drawing/2014/main" id="{B16CD600-217E-4A82-BDB9-045CA6866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213" y="418918"/>
            <a:ext cx="1919669" cy="413068"/>
          </a:xfrm>
          <a:prstGeom prst="homePlate">
            <a:avLst>
              <a:gd name="adj" fmla="val 16364"/>
            </a:avLst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defTabSz="1344259" eaLnBrk="0" hangingPunct="0">
              <a:defRPr/>
            </a:pPr>
            <a:r>
              <a:rPr lang="pt-BR" sz="1600" b="1" kern="0" dirty="0">
                <a:solidFill>
                  <a:srgbClr val="FFFFFF"/>
                </a:solidFill>
                <a:latin typeface="Arial"/>
                <a:cs typeface="Calibri" pitchFamily="34" charset="0"/>
              </a:rPr>
              <a:t>Semana 4</a:t>
            </a:r>
          </a:p>
        </p:txBody>
      </p:sp>
      <p:sp>
        <p:nvSpPr>
          <p:cNvPr id="47" name="AutoShape 54">
            <a:extLst>
              <a:ext uri="{FF2B5EF4-FFF2-40B4-BE49-F238E27FC236}">
                <a16:creationId xmlns:a16="http://schemas.microsoft.com/office/drawing/2014/main" id="{BB8976ED-9DB0-4FD2-BAB2-98E004247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260" y="407945"/>
            <a:ext cx="1939274" cy="413068"/>
          </a:xfrm>
          <a:prstGeom prst="homePlate">
            <a:avLst>
              <a:gd name="adj" fmla="val 16364"/>
            </a:avLst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defTabSz="1344259" eaLnBrk="0" hangingPunct="0">
              <a:defRPr/>
            </a:pPr>
            <a:r>
              <a:rPr lang="pt-BR" sz="1600" b="1" kern="0" dirty="0">
                <a:solidFill>
                  <a:srgbClr val="FFFFFF"/>
                </a:solidFill>
                <a:latin typeface="Arial"/>
                <a:cs typeface="Calibri" pitchFamily="34" charset="0"/>
              </a:rPr>
              <a:t>Semana 3</a:t>
            </a:r>
          </a:p>
        </p:txBody>
      </p:sp>
      <p:sp>
        <p:nvSpPr>
          <p:cNvPr id="49" name="AutoShape 54">
            <a:extLst>
              <a:ext uri="{FF2B5EF4-FFF2-40B4-BE49-F238E27FC236}">
                <a16:creationId xmlns:a16="http://schemas.microsoft.com/office/drawing/2014/main" id="{91094404-2159-4B31-9720-9C5BDE3E0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7017" y="407945"/>
            <a:ext cx="1829290" cy="413068"/>
          </a:xfrm>
          <a:prstGeom prst="homePlate">
            <a:avLst>
              <a:gd name="adj" fmla="val 16364"/>
            </a:avLst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defTabSz="1344259" eaLnBrk="0" hangingPunct="0">
              <a:defRPr/>
            </a:pPr>
            <a:r>
              <a:rPr lang="pt-BR" sz="1600" b="1" kern="0" dirty="0">
                <a:solidFill>
                  <a:srgbClr val="FFFFFF"/>
                </a:solidFill>
                <a:latin typeface="Arial"/>
                <a:cs typeface="Calibri" pitchFamily="34" charset="0"/>
              </a:rPr>
              <a:t>Semana 2</a:t>
            </a:r>
          </a:p>
        </p:txBody>
      </p:sp>
      <p:sp>
        <p:nvSpPr>
          <p:cNvPr id="51" name="AutoShape 54">
            <a:extLst>
              <a:ext uri="{FF2B5EF4-FFF2-40B4-BE49-F238E27FC236}">
                <a16:creationId xmlns:a16="http://schemas.microsoft.com/office/drawing/2014/main" id="{EBD2AB8B-40C0-4DEA-B013-52B6D9BC3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488" y="407945"/>
            <a:ext cx="1733865" cy="413068"/>
          </a:xfrm>
          <a:prstGeom prst="homePlate">
            <a:avLst>
              <a:gd name="adj" fmla="val 16364"/>
            </a:avLst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defTabSz="1344259" eaLnBrk="0" hangingPunct="0">
              <a:defRPr/>
            </a:pPr>
            <a:r>
              <a:rPr lang="pt-BR" sz="1600" b="1" kern="0" dirty="0">
                <a:solidFill>
                  <a:srgbClr val="FFFFFF"/>
                </a:solidFill>
                <a:latin typeface="Arial"/>
                <a:cs typeface="Calibri" pitchFamily="34" charset="0"/>
              </a:rPr>
              <a:t>Semana 1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702B993B-8032-4587-B70D-17B576170068}"/>
              </a:ext>
            </a:extLst>
          </p:cNvPr>
          <p:cNvSpPr/>
          <p:nvPr/>
        </p:nvSpPr>
        <p:spPr>
          <a:xfrm>
            <a:off x="832275" y="826862"/>
            <a:ext cx="833471" cy="3850447"/>
          </a:xfrm>
          <a:prstGeom prst="rect">
            <a:avLst/>
          </a:prstGeom>
          <a:solidFill>
            <a:schemeClr val="tx2">
              <a:lumMod val="25000"/>
              <a:alpha val="21000"/>
            </a:schemeClr>
          </a:solidFill>
          <a:ln>
            <a:solidFill>
              <a:srgbClr val="AC8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AC8004"/>
              </a:highlight>
            </a:endParaRP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F7BA0B79-362F-4312-854E-6E92E60EC853}"/>
              </a:ext>
            </a:extLst>
          </p:cNvPr>
          <p:cNvSpPr/>
          <p:nvPr/>
        </p:nvSpPr>
        <p:spPr>
          <a:xfrm>
            <a:off x="1664424" y="831985"/>
            <a:ext cx="833471" cy="3850447"/>
          </a:xfrm>
          <a:prstGeom prst="rect">
            <a:avLst/>
          </a:prstGeom>
          <a:solidFill>
            <a:schemeClr val="tx2">
              <a:lumMod val="25000"/>
              <a:alpha val="21000"/>
            </a:schemeClr>
          </a:solidFill>
          <a:ln>
            <a:solidFill>
              <a:srgbClr val="AC8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223422C4-1B86-4EE8-BDEC-D69EA4680138}"/>
              </a:ext>
            </a:extLst>
          </p:cNvPr>
          <p:cNvSpPr/>
          <p:nvPr/>
        </p:nvSpPr>
        <p:spPr>
          <a:xfrm>
            <a:off x="2496639" y="826863"/>
            <a:ext cx="833471" cy="3860692"/>
          </a:xfrm>
          <a:prstGeom prst="rect">
            <a:avLst/>
          </a:prstGeom>
          <a:solidFill>
            <a:schemeClr val="tx2">
              <a:lumMod val="25000"/>
              <a:alpha val="21000"/>
            </a:schemeClr>
          </a:solidFill>
          <a:ln>
            <a:solidFill>
              <a:srgbClr val="AC8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3234056F-FF46-4CF4-BA4F-AC07A9FCD544}"/>
              </a:ext>
            </a:extLst>
          </p:cNvPr>
          <p:cNvSpPr/>
          <p:nvPr/>
        </p:nvSpPr>
        <p:spPr>
          <a:xfrm>
            <a:off x="3329871" y="831986"/>
            <a:ext cx="833471" cy="3850446"/>
          </a:xfrm>
          <a:prstGeom prst="rect">
            <a:avLst/>
          </a:prstGeom>
          <a:solidFill>
            <a:schemeClr val="tx2">
              <a:lumMod val="25000"/>
              <a:alpha val="21000"/>
            </a:schemeClr>
          </a:solidFill>
          <a:ln>
            <a:solidFill>
              <a:srgbClr val="AC8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282FF24C-1FD2-473F-A867-8339BBBA9AF9}"/>
              </a:ext>
            </a:extLst>
          </p:cNvPr>
          <p:cNvSpPr/>
          <p:nvPr/>
        </p:nvSpPr>
        <p:spPr>
          <a:xfrm>
            <a:off x="4161822" y="826862"/>
            <a:ext cx="833471" cy="3860689"/>
          </a:xfrm>
          <a:prstGeom prst="rect">
            <a:avLst/>
          </a:prstGeom>
          <a:solidFill>
            <a:schemeClr val="tx2">
              <a:lumMod val="25000"/>
              <a:alpha val="21000"/>
            </a:schemeClr>
          </a:solidFill>
          <a:ln>
            <a:solidFill>
              <a:srgbClr val="AC8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86C20F74-7C8C-4AAE-80A9-5E4D3F990892}"/>
              </a:ext>
            </a:extLst>
          </p:cNvPr>
          <p:cNvSpPr/>
          <p:nvPr/>
        </p:nvSpPr>
        <p:spPr>
          <a:xfrm>
            <a:off x="4985322" y="821013"/>
            <a:ext cx="833471" cy="3860688"/>
          </a:xfrm>
          <a:prstGeom prst="rect">
            <a:avLst/>
          </a:prstGeom>
          <a:solidFill>
            <a:schemeClr val="tx2">
              <a:lumMod val="25000"/>
              <a:alpha val="21000"/>
            </a:schemeClr>
          </a:solidFill>
          <a:ln>
            <a:solidFill>
              <a:srgbClr val="AC8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6E6E81C1-DE7E-4FBB-AACD-0FCC92EEA0C4}"/>
              </a:ext>
            </a:extLst>
          </p:cNvPr>
          <p:cNvSpPr/>
          <p:nvPr/>
        </p:nvSpPr>
        <p:spPr>
          <a:xfrm>
            <a:off x="5818118" y="842958"/>
            <a:ext cx="833471" cy="3844591"/>
          </a:xfrm>
          <a:prstGeom prst="rect">
            <a:avLst/>
          </a:prstGeom>
          <a:solidFill>
            <a:schemeClr val="tx2">
              <a:lumMod val="25000"/>
              <a:alpha val="21000"/>
            </a:schemeClr>
          </a:solidFill>
          <a:ln>
            <a:solidFill>
              <a:srgbClr val="AC8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B4597E1B-8445-460B-B9DA-7D966189BEF3}"/>
              </a:ext>
            </a:extLst>
          </p:cNvPr>
          <p:cNvSpPr/>
          <p:nvPr/>
        </p:nvSpPr>
        <p:spPr>
          <a:xfrm>
            <a:off x="6640193" y="845837"/>
            <a:ext cx="833471" cy="3825075"/>
          </a:xfrm>
          <a:prstGeom prst="rect">
            <a:avLst/>
          </a:prstGeom>
          <a:solidFill>
            <a:schemeClr val="tx2">
              <a:lumMod val="25000"/>
              <a:alpha val="21000"/>
            </a:schemeClr>
          </a:solidFill>
          <a:ln>
            <a:solidFill>
              <a:srgbClr val="AC8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D1633696-D4AE-411C-AFC6-06F5B9208A1E}"/>
              </a:ext>
            </a:extLst>
          </p:cNvPr>
          <p:cNvSpPr/>
          <p:nvPr/>
        </p:nvSpPr>
        <p:spPr>
          <a:xfrm>
            <a:off x="7453558" y="852235"/>
            <a:ext cx="833471" cy="3835314"/>
          </a:xfrm>
          <a:prstGeom prst="rect">
            <a:avLst/>
          </a:prstGeom>
          <a:solidFill>
            <a:schemeClr val="tx2">
              <a:lumMod val="25000"/>
              <a:alpha val="21000"/>
            </a:schemeClr>
          </a:solidFill>
          <a:ln>
            <a:solidFill>
              <a:srgbClr val="AC8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etângulo 74">
            <a:extLst>
              <a:ext uri="{FF2B5EF4-FFF2-40B4-BE49-F238E27FC236}">
                <a16:creationId xmlns:a16="http://schemas.microsoft.com/office/drawing/2014/main" id="{118B7BB7-80C0-423C-B80E-D4164ABCC082}"/>
              </a:ext>
            </a:extLst>
          </p:cNvPr>
          <p:cNvSpPr/>
          <p:nvPr/>
        </p:nvSpPr>
        <p:spPr>
          <a:xfrm>
            <a:off x="8285944" y="852235"/>
            <a:ext cx="830239" cy="3835314"/>
          </a:xfrm>
          <a:prstGeom prst="rect">
            <a:avLst/>
          </a:prstGeom>
          <a:solidFill>
            <a:schemeClr val="tx2">
              <a:lumMod val="25000"/>
              <a:alpha val="21000"/>
            </a:schemeClr>
          </a:solidFill>
          <a:ln>
            <a:solidFill>
              <a:srgbClr val="AC8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F653D862-79CD-40F7-BA44-581664D2326E}"/>
              </a:ext>
            </a:extLst>
          </p:cNvPr>
          <p:cNvCxnSpPr/>
          <p:nvPr/>
        </p:nvCxnSpPr>
        <p:spPr>
          <a:xfrm>
            <a:off x="0" y="4682433"/>
            <a:ext cx="9144000" cy="0"/>
          </a:xfrm>
          <a:prstGeom prst="line">
            <a:avLst/>
          </a:prstGeom>
          <a:ln>
            <a:solidFill>
              <a:srgbClr val="AC80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ipse 85">
            <a:extLst>
              <a:ext uri="{FF2B5EF4-FFF2-40B4-BE49-F238E27FC236}">
                <a16:creationId xmlns:a16="http://schemas.microsoft.com/office/drawing/2014/main" id="{A14B29A7-1E34-46F3-A7E1-2269C797E3B3}"/>
              </a:ext>
            </a:extLst>
          </p:cNvPr>
          <p:cNvSpPr/>
          <p:nvPr/>
        </p:nvSpPr>
        <p:spPr>
          <a:xfrm>
            <a:off x="585055" y="4810105"/>
            <a:ext cx="155943" cy="13957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0EF0B05-F76F-45A1-BEC9-83F52F0C51EF}"/>
              </a:ext>
            </a:extLst>
          </p:cNvPr>
          <p:cNvSpPr txBox="1"/>
          <p:nvPr/>
        </p:nvSpPr>
        <p:spPr>
          <a:xfrm>
            <a:off x="740998" y="4760060"/>
            <a:ext cx="1280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rgbClr val="FFC000"/>
                </a:solidFill>
              </a:rPr>
              <a:t>Início Tarefa</a:t>
            </a:r>
          </a:p>
        </p:txBody>
      </p:sp>
      <p:sp>
        <p:nvSpPr>
          <p:cNvPr id="88" name="Seta: para a Direita 87">
            <a:extLst>
              <a:ext uri="{FF2B5EF4-FFF2-40B4-BE49-F238E27FC236}">
                <a16:creationId xmlns:a16="http://schemas.microsoft.com/office/drawing/2014/main" id="{246246D3-CB5D-4F6B-99D2-2F40003E01B6}"/>
              </a:ext>
            </a:extLst>
          </p:cNvPr>
          <p:cNvSpPr/>
          <p:nvPr/>
        </p:nvSpPr>
        <p:spPr>
          <a:xfrm>
            <a:off x="2081160" y="4855973"/>
            <a:ext cx="1400146" cy="75315"/>
          </a:xfrm>
          <a:prstGeom prst="rightArrow">
            <a:avLst/>
          </a:prstGeom>
          <a:solidFill>
            <a:srgbClr val="AC8004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46D3FFA8-34E8-4836-9832-BB270A393E09}"/>
              </a:ext>
            </a:extLst>
          </p:cNvPr>
          <p:cNvSpPr txBox="1"/>
          <p:nvPr/>
        </p:nvSpPr>
        <p:spPr>
          <a:xfrm>
            <a:off x="3481306" y="4760060"/>
            <a:ext cx="1280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rgbClr val="FFC000"/>
                </a:solidFill>
              </a:rPr>
              <a:t>Desenvolvimento</a:t>
            </a:r>
          </a:p>
        </p:txBody>
      </p:sp>
      <p:sp>
        <p:nvSpPr>
          <p:cNvPr id="91" name="Estrela: 5 Pontas 90">
            <a:extLst>
              <a:ext uri="{FF2B5EF4-FFF2-40B4-BE49-F238E27FC236}">
                <a16:creationId xmlns:a16="http://schemas.microsoft.com/office/drawing/2014/main" id="{C4547F64-9C90-41AB-844B-5EB3E5D6E2CF}"/>
              </a:ext>
            </a:extLst>
          </p:cNvPr>
          <p:cNvSpPr/>
          <p:nvPr/>
        </p:nvSpPr>
        <p:spPr>
          <a:xfrm>
            <a:off x="5050465" y="4810105"/>
            <a:ext cx="148856" cy="139574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30AA0607-E701-486C-87D2-8FDCB399018C}"/>
              </a:ext>
            </a:extLst>
          </p:cNvPr>
          <p:cNvSpPr txBox="1"/>
          <p:nvPr/>
        </p:nvSpPr>
        <p:spPr>
          <a:xfrm>
            <a:off x="5215332" y="4762825"/>
            <a:ext cx="1280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rgbClr val="FFC000"/>
                </a:solidFill>
              </a:rPr>
              <a:t>Entrega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326C4C91-ACEE-4625-9F2D-24C8B0B6DD68}"/>
              </a:ext>
            </a:extLst>
          </p:cNvPr>
          <p:cNvSpPr txBox="1"/>
          <p:nvPr/>
        </p:nvSpPr>
        <p:spPr>
          <a:xfrm>
            <a:off x="541914" y="802399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solidFill>
                  <a:srgbClr val="FFC000"/>
                </a:solidFill>
              </a:rPr>
              <a:t>03/02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F6DBC763-B213-4FDB-BC09-7597A97D3E20}"/>
              </a:ext>
            </a:extLst>
          </p:cNvPr>
          <p:cNvSpPr txBox="1"/>
          <p:nvPr/>
        </p:nvSpPr>
        <p:spPr>
          <a:xfrm>
            <a:off x="1360254" y="807320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solidFill>
                  <a:srgbClr val="FFC000"/>
                </a:solidFill>
              </a:rPr>
              <a:t>08/02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8943B33D-30D2-4A28-9ED3-22E200074658}"/>
              </a:ext>
            </a:extLst>
          </p:cNvPr>
          <p:cNvSpPr txBox="1"/>
          <p:nvPr/>
        </p:nvSpPr>
        <p:spPr>
          <a:xfrm>
            <a:off x="2189288" y="802399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solidFill>
                  <a:srgbClr val="FFC000"/>
                </a:solidFill>
              </a:rPr>
              <a:t>10/02</a:t>
            </a: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0A38F5E5-3593-48A5-BC80-349D1A598069}"/>
              </a:ext>
            </a:extLst>
          </p:cNvPr>
          <p:cNvSpPr txBox="1"/>
          <p:nvPr/>
        </p:nvSpPr>
        <p:spPr>
          <a:xfrm>
            <a:off x="2999457" y="813925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solidFill>
                  <a:srgbClr val="FFC000"/>
                </a:solidFill>
              </a:rPr>
              <a:t>15/02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3CBB07F3-38BA-4602-ABD2-0D32AFFAC67C}"/>
              </a:ext>
            </a:extLst>
          </p:cNvPr>
          <p:cNvSpPr txBox="1"/>
          <p:nvPr/>
        </p:nvSpPr>
        <p:spPr>
          <a:xfrm>
            <a:off x="3841314" y="819247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solidFill>
                  <a:srgbClr val="FFC000"/>
                </a:solidFill>
              </a:rPr>
              <a:t>17/02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35F8CEA7-7A0D-4069-A172-E96A90ACA6F4}"/>
              </a:ext>
            </a:extLst>
          </p:cNvPr>
          <p:cNvSpPr txBox="1"/>
          <p:nvPr/>
        </p:nvSpPr>
        <p:spPr>
          <a:xfrm>
            <a:off x="4693092" y="826862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solidFill>
                  <a:srgbClr val="FFC000"/>
                </a:solidFill>
              </a:rPr>
              <a:t>22/02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CB988F6C-7480-40EF-BF51-117AF1F10896}"/>
              </a:ext>
            </a:extLst>
          </p:cNvPr>
          <p:cNvSpPr txBox="1"/>
          <p:nvPr/>
        </p:nvSpPr>
        <p:spPr>
          <a:xfrm>
            <a:off x="5513216" y="843454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solidFill>
                  <a:srgbClr val="FFC000"/>
                </a:solidFill>
              </a:rPr>
              <a:t>24/02</a:t>
            </a:r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79836516-1889-4FC4-8136-414DCDDC64E7}"/>
              </a:ext>
            </a:extLst>
          </p:cNvPr>
          <p:cNvSpPr txBox="1"/>
          <p:nvPr/>
        </p:nvSpPr>
        <p:spPr>
          <a:xfrm>
            <a:off x="6337192" y="847113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solidFill>
                  <a:srgbClr val="FFC000"/>
                </a:solidFill>
              </a:rPr>
              <a:t>01/03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5EE465FC-6EE5-468D-93AF-369ECF6FBA5D}"/>
              </a:ext>
            </a:extLst>
          </p:cNvPr>
          <p:cNvSpPr txBox="1"/>
          <p:nvPr/>
        </p:nvSpPr>
        <p:spPr>
          <a:xfrm>
            <a:off x="7178646" y="852233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solidFill>
                  <a:srgbClr val="FFC000"/>
                </a:solidFill>
              </a:rPr>
              <a:t>03/03</a:t>
            </a:r>
          </a:p>
        </p:txBody>
      </p: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D372B744-2ECA-427A-BB8D-4613974B25BC}"/>
              </a:ext>
            </a:extLst>
          </p:cNvPr>
          <p:cNvSpPr txBox="1"/>
          <p:nvPr/>
        </p:nvSpPr>
        <p:spPr>
          <a:xfrm>
            <a:off x="8029595" y="842958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solidFill>
                  <a:srgbClr val="FFC000"/>
                </a:solidFill>
              </a:rPr>
              <a:t>08/03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E35F31F5-50BF-40F3-B275-5C5261503F36}"/>
              </a:ext>
            </a:extLst>
          </p:cNvPr>
          <p:cNvSpPr txBox="1"/>
          <p:nvPr/>
        </p:nvSpPr>
        <p:spPr>
          <a:xfrm>
            <a:off x="8701063" y="852233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solidFill>
                  <a:srgbClr val="FFC000"/>
                </a:solidFill>
              </a:rPr>
              <a:t>10/03</a:t>
            </a:r>
          </a:p>
        </p:txBody>
      </p:sp>
      <p:sp>
        <p:nvSpPr>
          <p:cNvPr id="126" name="Balão de Fala: Retângulo 125">
            <a:extLst>
              <a:ext uri="{FF2B5EF4-FFF2-40B4-BE49-F238E27FC236}">
                <a16:creationId xmlns:a16="http://schemas.microsoft.com/office/drawing/2014/main" id="{9CFDC890-1257-40B6-AAB8-D98B43099AEB}"/>
              </a:ext>
            </a:extLst>
          </p:cNvPr>
          <p:cNvSpPr/>
          <p:nvPr/>
        </p:nvSpPr>
        <p:spPr>
          <a:xfrm>
            <a:off x="733823" y="1360191"/>
            <a:ext cx="929584" cy="631475"/>
          </a:xfrm>
          <a:prstGeom prst="wedgeRectCallout">
            <a:avLst/>
          </a:prstGeom>
          <a:solidFill>
            <a:srgbClr val="CC66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dirty="0"/>
              <a:t>Organização do time</a:t>
            </a:r>
          </a:p>
        </p:txBody>
      </p:sp>
      <p:sp>
        <p:nvSpPr>
          <p:cNvPr id="189" name="Estrela: 5 Pontas 188">
            <a:extLst>
              <a:ext uri="{FF2B5EF4-FFF2-40B4-BE49-F238E27FC236}">
                <a16:creationId xmlns:a16="http://schemas.microsoft.com/office/drawing/2014/main" id="{0DB4FFC9-CD37-4CD4-B593-D8A5A4E2408A}"/>
              </a:ext>
            </a:extLst>
          </p:cNvPr>
          <p:cNvSpPr/>
          <p:nvPr/>
        </p:nvSpPr>
        <p:spPr>
          <a:xfrm>
            <a:off x="9003691" y="4491585"/>
            <a:ext cx="148856" cy="139574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1" name="CaixaDeTexto 190">
            <a:extLst>
              <a:ext uri="{FF2B5EF4-FFF2-40B4-BE49-F238E27FC236}">
                <a16:creationId xmlns:a16="http://schemas.microsoft.com/office/drawing/2014/main" id="{12B3B337-2812-42CB-9D64-F264CE2F82E0}"/>
              </a:ext>
            </a:extLst>
          </p:cNvPr>
          <p:cNvSpPr txBox="1"/>
          <p:nvPr/>
        </p:nvSpPr>
        <p:spPr>
          <a:xfrm>
            <a:off x="8463757" y="4130123"/>
            <a:ext cx="688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FFFF00"/>
                </a:solidFill>
              </a:rPr>
              <a:t>Entrega</a:t>
            </a:r>
          </a:p>
          <a:p>
            <a:r>
              <a:rPr lang="pt-BR" sz="1000" dirty="0">
                <a:solidFill>
                  <a:srgbClr val="FFFF00"/>
                </a:solidFill>
              </a:rPr>
              <a:t>1° Sprint</a:t>
            </a:r>
          </a:p>
        </p:txBody>
      </p:sp>
      <p:sp>
        <p:nvSpPr>
          <p:cNvPr id="118" name="Seta: para a Direita 117">
            <a:extLst>
              <a:ext uri="{FF2B5EF4-FFF2-40B4-BE49-F238E27FC236}">
                <a16:creationId xmlns:a16="http://schemas.microsoft.com/office/drawing/2014/main" id="{14CFA0AA-29B5-4CF9-BA31-D2D5FC3347FE}"/>
              </a:ext>
            </a:extLst>
          </p:cNvPr>
          <p:cNvSpPr/>
          <p:nvPr/>
        </p:nvSpPr>
        <p:spPr>
          <a:xfrm>
            <a:off x="1657595" y="3870911"/>
            <a:ext cx="893900" cy="88957"/>
          </a:xfrm>
          <a:prstGeom prst="rightArrow">
            <a:avLst/>
          </a:prstGeom>
          <a:solidFill>
            <a:srgbClr val="AC8004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AC8004"/>
              </a:highlight>
            </a:endParaRP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0F1F76F9-DDC8-44C6-9740-3BEB59A6B226}"/>
              </a:ext>
            </a:extLst>
          </p:cNvPr>
          <p:cNvSpPr txBox="1"/>
          <p:nvPr/>
        </p:nvSpPr>
        <p:spPr>
          <a:xfrm>
            <a:off x="1255723" y="2918205"/>
            <a:ext cx="899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FFFF00"/>
                </a:solidFill>
              </a:rPr>
              <a:t>Telas </a:t>
            </a:r>
            <a:r>
              <a:rPr lang="pt-BR" sz="1000" dirty="0" err="1">
                <a:solidFill>
                  <a:srgbClr val="FFFF00"/>
                </a:solidFill>
              </a:rPr>
              <a:t>Figma</a:t>
            </a:r>
            <a:endParaRPr lang="pt-BR" sz="1000" dirty="0">
              <a:solidFill>
                <a:srgbClr val="FFFF00"/>
              </a:solidFill>
            </a:endParaRPr>
          </a:p>
        </p:txBody>
      </p:sp>
      <p:sp>
        <p:nvSpPr>
          <p:cNvPr id="92" name="Balão de Fala: Retângulo 91">
            <a:extLst>
              <a:ext uri="{FF2B5EF4-FFF2-40B4-BE49-F238E27FC236}">
                <a16:creationId xmlns:a16="http://schemas.microsoft.com/office/drawing/2014/main" id="{193A9DF6-2866-4642-83F5-06482453C00D}"/>
              </a:ext>
            </a:extLst>
          </p:cNvPr>
          <p:cNvSpPr/>
          <p:nvPr/>
        </p:nvSpPr>
        <p:spPr>
          <a:xfrm>
            <a:off x="629151" y="2227452"/>
            <a:ext cx="1178418" cy="631475"/>
          </a:xfrm>
          <a:prstGeom prst="wedgeRectCallout">
            <a:avLst/>
          </a:prstGeom>
          <a:solidFill>
            <a:srgbClr val="CC66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dirty="0"/>
              <a:t>Entendimento e planejamento do entregáveis</a:t>
            </a:r>
          </a:p>
        </p:txBody>
      </p:sp>
      <p:sp>
        <p:nvSpPr>
          <p:cNvPr id="96" name="Seta: para a Direita 95">
            <a:extLst>
              <a:ext uri="{FF2B5EF4-FFF2-40B4-BE49-F238E27FC236}">
                <a16:creationId xmlns:a16="http://schemas.microsoft.com/office/drawing/2014/main" id="{95225DB0-5140-47EF-B245-F35791A38905}"/>
              </a:ext>
            </a:extLst>
          </p:cNvPr>
          <p:cNvSpPr/>
          <p:nvPr/>
        </p:nvSpPr>
        <p:spPr>
          <a:xfrm>
            <a:off x="887871" y="3139700"/>
            <a:ext cx="1615856" cy="82434"/>
          </a:xfrm>
          <a:prstGeom prst="rightArrow">
            <a:avLst/>
          </a:prstGeom>
          <a:solidFill>
            <a:srgbClr val="AC8004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AC8004"/>
              </a:highlight>
            </a:endParaRPr>
          </a:p>
        </p:txBody>
      </p:sp>
      <p:sp>
        <p:nvSpPr>
          <p:cNvPr id="100" name="Elipse 99">
            <a:extLst>
              <a:ext uri="{FF2B5EF4-FFF2-40B4-BE49-F238E27FC236}">
                <a16:creationId xmlns:a16="http://schemas.microsoft.com/office/drawing/2014/main" id="{923D4EFA-30E3-459C-B0E7-7B0B25FAA3CC}"/>
              </a:ext>
            </a:extLst>
          </p:cNvPr>
          <p:cNvSpPr/>
          <p:nvPr/>
        </p:nvSpPr>
        <p:spPr>
          <a:xfrm>
            <a:off x="773746" y="3120473"/>
            <a:ext cx="155943" cy="13957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Estrela: 5 Pontas 103">
            <a:extLst>
              <a:ext uri="{FF2B5EF4-FFF2-40B4-BE49-F238E27FC236}">
                <a16:creationId xmlns:a16="http://schemas.microsoft.com/office/drawing/2014/main" id="{15EF188F-4505-4C0C-AEFC-624F2AE4211F}"/>
              </a:ext>
            </a:extLst>
          </p:cNvPr>
          <p:cNvSpPr/>
          <p:nvPr/>
        </p:nvSpPr>
        <p:spPr>
          <a:xfrm>
            <a:off x="2379346" y="3073943"/>
            <a:ext cx="193162" cy="166627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2" name="Seta: para a Direita 121">
            <a:extLst>
              <a:ext uri="{FF2B5EF4-FFF2-40B4-BE49-F238E27FC236}">
                <a16:creationId xmlns:a16="http://schemas.microsoft.com/office/drawing/2014/main" id="{9C6F5E5C-788E-4EE9-A54D-6E7276E569DB}"/>
              </a:ext>
            </a:extLst>
          </p:cNvPr>
          <p:cNvSpPr/>
          <p:nvPr/>
        </p:nvSpPr>
        <p:spPr>
          <a:xfrm>
            <a:off x="793480" y="4512270"/>
            <a:ext cx="910077" cy="87877"/>
          </a:xfrm>
          <a:prstGeom prst="rightArrow">
            <a:avLst/>
          </a:prstGeom>
          <a:solidFill>
            <a:srgbClr val="AC8004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AC8004"/>
              </a:highlight>
            </a:endParaRPr>
          </a:p>
        </p:txBody>
      </p:sp>
      <p:sp>
        <p:nvSpPr>
          <p:cNvPr id="132" name="Elipse 131">
            <a:extLst>
              <a:ext uri="{FF2B5EF4-FFF2-40B4-BE49-F238E27FC236}">
                <a16:creationId xmlns:a16="http://schemas.microsoft.com/office/drawing/2014/main" id="{30A263CC-45EA-40BC-9E4C-9FA7FA7A3752}"/>
              </a:ext>
            </a:extLst>
          </p:cNvPr>
          <p:cNvSpPr/>
          <p:nvPr/>
        </p:nvSpPr>
        <p:spPr>
          <a:xfrm>
            <a:off x="717939" y="4497587"/>
            <a:ext cx="155943" cy="13957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Estrela: 5 Pontas 132">
            <a:extLst>
              <a:ext uri="{FF2B5EF4-FFF2-40B4-BE49-F238E27FC236}">
                <a16:creationId xmlns:a16="http://schemas.microsoft.com/office/drawing/2014/main" id="{90813295-CF7B-48CA-9411-C00485C12AC2}"/>
              </a:ext>
            </a:extLst>
          </p:cNvPr>
          <p:cNvSpPr/>
          <p:nvPr/>
        </p:nvSpPr>
        <p:spPr>
          <a:xfrm>
            <a:off x="1604933" y="4498965"/>
            <a:ext cx="138190" cy="119207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4" name="CaixaDeTexto 133">
            <a:extLst>
              <a:ext uri="{FF2B5EF4-FFF2-40B4-BE49-F238E27FC236}">
                <a16:creationId xmlns:a16="http://schemas.microsoft.com/office/drawing/2014/main" id="{83A44C47-FF34-43BE-97F8-1BD5DCFE9A9C}"/>
              </a:ext>
            </a:extLst>
          </p:cNvPr>
          <p:cNvSpPr txBox="1"/>
          <p:nvPr/>
        </p:nvSpPr>
        <p:spPr>
          <a:xfrm>
            <a:off x="643586" y="4301232"/>
            <a:ext cx="1491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rgbClr val="FFFF00"/>
                </a:solidFill>
              </a:rPr>
              <a:t>Jornada de Usuário</a:t>
            </a:r>
          </a:p>
        </p:txBody>
      </p:sp>
      <p:sp>
        <p:nvSpPr>
          <p:cNvPr id="139" name="Seta: para a Direita 138">
            <a:extLst>
              <a:ext uri="{FF2B5EF4-FFF2-40B4-BE49-F238E27FC236}">
                <a16:creationId xmlns:a16="http://schemas.microsoft.com/office/drawing/2014/main" id="{50083FA7-D5B2-4382-9CD3-C885551E06D7}"/>
              </a:ext>
            </a:extLst>
          </p:cNvPr>
          <p:cNvSpPr/>
          <p:nvPr/>
        </p:nvSpPr>
        <p:spPr>
          <a:xfrm>
            <a:off x="819805" y="4161032"/>
            <a:ext cx="928905" cy="105021"/>
          </a:xfrm>
          <a:prstGeom prst="rightArrow">
            <a:avLst/>
          </a:prstGeom>
          <a:solidFill>
            <a:srgbClr val="AC8004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AC8004"/>
              </a:highlight>
            </a:endParaRPr>
          </a:p>
        </p:txBody>
      </p:sp>
      <p:sp>
        <p:nvSpPr>
          <p:cNvPr id="141" name="Elipse 140">
            <a:extLst>
              <a:ext uri="{FF2B5EF4-FFF2-40B4-BE49-F238E27FC236}">
                <a16:creationId xmlns:a16="http://schemas.microsoft.com/office/drawing/2014/main" id="{521A3D8D-DD15-4E02-8F41-ED44D3E67279}"/>
              </a:ext>
            </a:extLst>
          </p:cNvPr>
          <p:cNvSpPr/>
          <p:nvPr/>
        </p:nvSpPr>
        <p:spPr>
          <a:xfrm>
            <a:off x="720251" y="4151956"/>
            <a:ext cx="155943" cy="13957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26A46941-9FDB-4184-BA81-69EC0CDF6D4F}"/>
              </a:ext>
            </a:extLst>
          </p:cNvPr>
          <p:cNvSpPr txBox="1"/>
          <p:nvPr/>
        </p:nvSpPr>
        <p:spPr>
          <a:xfrm>
            <a:off x="761899" y="3978417"/>
            <a:ext cx="1216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rgbClr val="FFFF00"/>
                </a:solidFill>
              </a:rPr>
              <a:t>Mapa de Persona</a:t>
            </a:r>
          </a:p>
        </p:txBody>
      </p:sp>
      <p:sp>
        <p:nvSpPr>
          <p:cNvPr id="147" name="Elipse 146">
            <a:extLst>
              <a:ext uri="{FF2B5EF4-FFF2-40B4-BE49-F238E27FC236}">
                <a16:creationId xmlns:a16="http://schemas.microsoft.com/office/drawing/2014/main" id="{47E4DEB8-1B58-4DC9-9342-F8A8FFFF0DA2}"/>
              </a:ext>
            </a:extLst>
          </p:cNvPr>
          <p:cNvSpPr/>
          <p:nvPr/>
        </p:nvSpPr>
        <p:spPr>
          <a:xfrm>
            <a:off x="1593583" y="3868801"/>
            <a:ext cx="155943" cy="13957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9" name="Estrela: 5 Pontas 148">
            <a:extLst>
              <a:ext uri="{FF2B5EF4-FFF2-40B4-BE49-F238E27FC236}">
                <a16:creationId xmlns:a16="http://schemas.microsoft.com/office/drawing/2014/main" id="{8D28A27C-1B58-4A08-A01C-43F1AA23827C}"/>
              </a:ext>
            </a:extLst>
          </p:cNvPr>
          <p:cNvSpPr/>
          <p:nvPr/>
        </p:nvSpPr>
        <p:spPr>
          <a:xfrm>
            <a:off x="2388615" y="3806510"/>
            <a:ext cx="193162" cy="166627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1" name="CaixaDeTexto 150">
            <a:extLst>
              <a:ext uri="{FF2B5EF4-FFF2-40B4-BE49-F238E27FC236}">
                <a16:creationId xmlns:a16="http://schemas.microsoft.com/office/drawing/2014/main" id="{DF8BEBE8-5A63-4642-B3C7-C09D5B577EE2}"/>
              </a:ext>
            </a:extLst>
          </p:cNvPr>
          <p:cNvSpPr txBox="1"/>
          <p:nvPr/>
        </p:nvSpPr>
        <p:spPr>
          <a:xfrm>
            <a:off x="1530085" y="3631803"/>
            <a:ext cx="1491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rgbClr val="FFFF00"/>
                </a:solidFill>
              </a:rPr>
              <a:t>Lista de Requisitos</a:t>
            </a:r>
          </a:p>
        </p:txBody>
      </p:sp>
      <p:sp>
        <p:nvSpPr>
          <p:cNvPr id="153" name="Seta: para a Direita 152">
            <a:extLst>
              <a:ext uri="{FF2B5EF4-FFF2-40B4-BE49-F238E27FC236}">
                <a16:creationId xmlns:a16="http://schemas.microsoft.com/office/drawing/2014/main" id="{BF0366DE-CBAF-44D2-ACEB-666C9D87858F}"/>
              </a:ext>
            </a:extLst>
          </p:cNvPr>
          <p:cNvSpPr/>
          <p:nvPr/>
        </p:nvSpPr>
        <p:spPr>
          <a:xfrm>
            <a:off x="2554965" y="4314963"/>
            <a:ext cx="2461184" cy="82291"/>
          </a:xfrm>
          <a:prstGeom prst="rightArrow">
            <a:avLst/>
          </a:prstGeom>
          <a:solidFill>
            <a:srgbClr val="AC8004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AC8004"/>
              </a:highlight>
            </a:endParaRPr>
          </a:p>
        </p:txBody>
      </p:sp>
      <p:sp>
        <p:nvSpPr>
          <p:cNvPr id="154" name="Elipse 153">
            <a:extLst>
              <a:ext uri="{FF2B5EF4-FFF2-40B4-BE49-F238E27FC236}">
                <a16:creationId xmlns:a16="http://schemas.microsoft.com/office/drawing/2014/main" id="{D46FD0EC-0AE7-4014-90E9-1C29F9AFD1B6}"/>
              </a:ext>
            </a:extLst>
          </p:cNvPr>
          <p:cNvSpPr/>
          <p:nvPr/>
        </p:nvSpPr>
        <p:spPr>
          <a:xfrm>
            <a:off x="2454637" y="4267736"/>
            <a:ext cx="155943" cy="13957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5" name="Estrela: 5 Pontas 154">
            <a:extLst>
              <a:ext uri="{FF2B5EF4-FFF2-40B4-BE49-F238E27FC236}">
                <a16:creationId xmlns:a16="http://schemas.microsoft.com/office/drawing/2014/main" id="{3037BE9D-15D7-4116-B232-F82A3024012A}"/>
              </a:ext>
            </a:extLst>
          </p:cNvPr>
          <p:cNvSpPr/>
          <p:nvPr/>
        </p:nvSpPr>
        <p:spPr>
          <a:xfrm>
            <a:off x="1622967" y="4156388"/>
            <a:ext cx="138190" cy="119207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6" name="CaixaDeTexto 155">
            <a:extLst>
              <a:ext uri="{FF2B5EF4-FFF2-40B4-BE49-F238E27FC236}">
                <a16:creationId xmlns:a16="http://schemas.microsoft.com/office/drawing/2014/main" id="{A962BD03-1841-45C6-8593-55DF22A5BBA7}"/>
              </a:ext>
            </a:extLst>
          </p:cNvPr>
          <p:cNvSpPr txBox="1"/>
          <p:nvPr/>
        </p:nvSpPr>
        <p:spPr>
          <a:xfrm>
            <a:off x="3102755" y="4051974"/>
            <a:ext cx="1491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rgbClr val="FFFF00"/>
                </a:solidFill>
              </a:rPr>
              <a:t>Análise de Concorrência</a:t>
            </a:r>
          </a:p>
        </p:txBody>
      </p:sp>
      <p:sp>
        <p:nvSpPr>
          <p:cNvPr id="157" name="Estrela: 5 Pontas 156">
            <a:extLst>
              <a:ext uri="{FF2B5EF4-FFF2-40B4-BE49-F238E27FC236}">
                <a16:creationId xmlns:a16="http://schemas.microsoft.com/office/drawing/2014/main" id="{D1AA4DDE-C5AA-4FFB-B1B6-DAB5610B61D5}"/>
              </a:ext>
            </a:extLst>
          </p:cNvPr>
          <p:cNvSpPr/>
          <p:nvPr/>
        </p:nvSpPr>
        <p:spPr>
          <a:xfrm>
            <a:off x="4911488" y="4288548"/>
            <a:ext cx="138190" cy="119207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9" name="Seta: para a Direita 158">
            <a:extLst>
              <a:ext uri="{FF2B5EF4-FFF2-40B4-BE49-F238E27FC236}">
                <a16:creationId xmlns:a16="http://schemas.microsoft.com/office/drawing/2014/main" id="{9C922AF9-3A21-44C2-91C3-902055F08725}"/>
              </a:ext>
            </a:extLst>
          </p:cNvPr>
          <p:cNvSpPr/>
          <p:nvPr/>
        </p:nvSpPr>
        <p:spPr>
          <a:xfrm>
            <a:off x="4168145" y="3595251"/>
            <a:ext cx="868577" cy="45719"/>
          </a:xfrm>
          <a:prstGeom prst="rightArrow">
            <a:avLst/>
          </a:prstGeom>
          <a:solidFill>
            <a:srgbClr val="AC8004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AC8004"/>
              </a:highlight>
            </a:endParaRPr>
          </a:p>
        </p:txBody>
      </p:sp>
      <p:sp>
        <p:nvSpPr>
          <p:cNvPr id="160" name="Elipse 159">
            <a:extLst>
              <a:ext uri="{FF2B5EF4-FFF2-40B4-BE49-F238E27FC236}">
                <a16:creationId xmlns:a16="http://schemas.microsoft.com/office/drawing/2014/main" id="{DD6F6A49-FDE8-40FD-9EA2-5B2419A78722}"/>
              </a:ext>
            </a:extLst>
          </p:cNvPr>
          <p:cNvSpPr/>
          <p:nvPr/>
        </p:nvSpPr>
        <p:spPr>
          <a:xfrm>
            <a:off x="4059379" y="3556002"/>
            <a:ext cx="155943" cy="13957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strela: 5 Pontas 160">
            <a:extLst>
              <a:ext uri="{FF2B5EF4-FFF2-40B4-BE49-F238E27FC236}">
                <a16:creationId xmlns:a16="http://schemas.microsoft.com/office/drawing/2014/main" id="{71BBC8C3-0EF5-4B0D-9D2A-AD5C04B4BC84}"/>
              </a:ext>
            </a:extLst>
          </p:cNvPr>
          <p:cNvSpPr/>
          <p:nvPr/>
        </p:nvSpPr>
        <p:spPr>
          <a:xfrm>
            <a:off x="4920705" y="3512574"/>
            <a:ext cx="138190" cy="119207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2" name="CaixaDeTexto 161">
            <a:extLst>
              <a:ext uri="{FF2B5EF4-FFF2-40B4-BE49-F238E27FC236}">
                <a16:creationId xmlns:a16="http://schemas.microsoft.com/office/drawing/2014/main" id="{67B93DD9-1A40-4821-95A4-3BD365E68D85}"/>
              </a:ext>
            </a:extLst>
          </p:cNvPr>
          <p:cNvSpPr txBox="1"/>
          <p:nvPr/>
        </p:nvSpPr>
        <p:spPr>
          <a:xfrm>
            <a:off x="4077223" y="3351692"/>
            <a:ext cx="1491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rgbClr val="FFFF00"/>
                </a:solidFill>
              </a:rPr>
              <a:t>Contextualização</a:t>
            </a:r>
          </a:p>
        </p:txBody>
      </p:sp>
      <p:sp>
        <p:nvSpPr>
          <p:cNvPr id="165" name="Seta: para a Direita 164">
            <a:extLst>
              <a:ext uri="{FF2B5EF4-FFF2-40B4-BE49-F238E27FC236}">
                <a16:creationId xmlns:a16="http://schemas.microsoft.com/office/drawing/2014/main" id="{8A32EDD3-C33D-4F64-88B1-8A6643F92544}"/>
              </a:ext>
            </a:extLst>
          </p:cNvPr>
          <p:cNvSpPr/>
          <p:nvPr/>
        </p:nvSpPr>
        <p:spPr>
          <a:xfrm>
            <a:off x="4164634" y="3973599"/>
            <a:ext cx="868577" cy="45719"/>
          </a:xfrm>
          <a:prstGeom prst="rightArrow">
            <a:avLst/>
          </a:prstGeom>
          <a:solidFill>
            <a:srgbClr val="AC8004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AC8004"/>
              </a:highlight>
            </a:endParaRPr>
          </a:p>
        </p:txBody>
      </p:sp>
      <p:sp>
        <p:nvSpPr>
          <p:cNvPr id="166" name="Elipse 165">
            <a:extLst>
              <a:ext uri="{FF2B5EF4-FFF2-40B4-BE49-F238E27FC236}">
                <a16:creationId xmlns:a16="http://schemas.microsoft.com/office/drawing/2014/main" id="{6CA35752-9BAE-413D-93A2-FCF63CE86F12}"/>
              </a:ext>
            </a:extLst>
          </p:cNvPr>
          <p:cNvSpPr/>
          <p:nvPr/>
        </p:nvSpPr>
        <p:spPr>
          <a:xfrm>
            <a:off x="4055868" y="3927259"/>
            <a:ext cx="155943" cy="13957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7" name="Estrela: 5 Pontas 166">
            <a:extLst>
              <a:ext uri="{FF2B5EF4-FFF2-40B4-BE49-F238E27FC236}">
                <a16:creationId xmlns:a16="http://schemas.microsoft.com/office/drawing/2014/main" id="{731CA604-BE29-49A5-B031-7A45995CA4D4}"/>
              </a:ext>
            </a:extLst>
          </p:cNvPr>
          <p:cNvSpPr/>
          <p:nvPr/>
        </p:nvSpPr>
        <p:spPr>
          <a:xfrm>
            <a:off x="4917194" y="3947626"/>
            <a:ext cx="138190" cy="119207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0DA56141-84BA-44DC-9AFB-341C3C51B7E7}"/>
              </a:ext>
            </a:extLst>
          </p:cNvPr>
          <p:cNvSpPr txBox="1"/>
          <p:nvPr/>
        </p:nvSpPr>
        <p:spPr>
          <a:xfrm>
            <a:off x="3983421" y="3709224"/>
            <a:ext cx="1491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rgbClr val="FFFF00"/>
                </a:solidFill>
              </a:rPr>
              <a:t>Modelagem de dados</a:t>
            </a:r>
          </a:p>
        </p:txBody>
      </p:sp>
      <p:sp>
        <p:nvSpPr>
          <p:cNvPr id="170" name="Seta: para a Direita 169">
            <a:extLst>
              <a:ext uri="{FF2B5EF4-FFF2-40B4-BE49-F238E27FC236}">
                <a16:creationId xmlns:a16="http://schemas.microsoft.com/office/drawing/2014/main" id="{6B66F115-DFB4-4156-AA88-C27C0223D614}"/>
              </a:ext>
            </a:extLst>
          </p:cNvPr>
          <p:cNvSpPr/>
          <p:nvPr/>
        </p:nvSpPr>
        <p:spPr>
          <a:xfrm>
            <a:off x="4160935" y="4595312"/>
            <a:ext cx="868577" cy="45719"/>
          </a:xfrm>
          <a:prstGeom prst="rightArrow">
            <a:avLst/>
          </a:prstGeom>
          <a:solidFill>
            <a:srgbClr val="AC8004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AC8004"/>
              </a:highlight>
            </a:endParaRPr>
          </a:p>
        </p:txBody>
      </p:sp>
      <p:sp>
        <p:nvSpPr>
          <p:cNvPr id="171" name="Elipse 170">
            <a:extLst>
              <a:ext uri="{FF2B5EF4-FFF2-40B4-BE49-F238E27FC236}">
                <a16:creationId xmlns:a16="http://schemas.microsoft.com/office/drawing/2014/main" id="{AD0C9152-FAB3-420D-905B-1566B04FF84A}"/>
              </a:ext>
            </a:extLst>
          </p:cNvPr>
          <p:cNvSpPr/>
          <p:nvPr/>
        </p:nvSpPr>
        <p:spPr>
          <a:xfrm>
            <a:off x="4100057" y="4568254"/>
            <a:ext cx="117175" cy="1048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Estrela: 5 Pontas 171">
            <a:extLst>
              <a:ext uri="{FF2B5EF4-FFF2-40B4-BE49-F238E27FC236}">
                <a16:creationId xmlns:a16="http://schemas.microsoft.com/office/drawing/2014/main" id="{E8E02C25-E423-458D-BEC0-60C979CA4C42}"/>
              </a:ext>
            </a:extLst>
          </p:cNvPr>
          <p:cNvSpPr/>
          <p:nvPr/>
        </p:nvSpPr>
        <p:spPr>
          <a:xfrm>
            <a:off x="4926076" y="4561372"/>
            <a:ext cx="138190" cy="119207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3" name="CaixaDeTexto 172">
            <a:extLst>
              <a:ext uri="{FF2B5EF4-FFF2-40B4-BE49-F238E27FC236}">
                <a16:creationId xmlns:a16="http://schemas.microsoft.com/office/drawing/2014/main" id="{BAF5B524-439C-4275-9BBE-392728F821D8}"/>
              </a:ext>
            </a:extLst>
          </p:cNvPr>
          <p:cNvSpPr txBox="1"/>
          <p:nvPr/>
        </p:nvSpPr>
        <p:spPr>
          <a:xfrm>
            <a:off x="4185927" y="4407387"/>
            <a:ext cx="1491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rgbClr val="FFFF00"/>
                </a:solidFill>
              </a:rPr>
              <a:t>PM Canvas</a:t>
            </a:r>
          </a:p>
        </p:txBody>
      </p:sp>
      <p:sp>
        <p:nvSpPr>
          <p:cNvPr id="175" name="Seta: para a Direita 174">
            <a:extLst>
              <a:ext uri="{FF2B5EF4-FFF2-40B4-BE49-F238E27FC236}">
                <a16:creationId xmlns:a16="http://schemas.microsoft.com/office/drawing/2014/main" id="{C32F50E8-2EDB-4A82-B82E-43DE6A29013F}"/>
              </a:ext>
            </a:extLst>
          </p:cNvPr>
          <p:cNvSpPr/>
          <p:nvPr/>
        </p:nvSpPr>
        <p:spPr>
          <a:xfrm>
            <a:off x="4999044" y="4148785"/>
            <a:ext cx="1632029" cy="66169"/>
          </a:xfrm>
          <a:prstGeom prst="rightArrow">
            <a:avLst/>
          </a:prstGeom>
          <a:solidFill>
            <a:srgbClr val="AC8004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AC8004"/>
              </a:highlight>
            </a:endParaRPr>
          </a:p>
        </p:txBody>
      </p:sp>
      <p:sp>
        <p:nvSpPr>
          <p:cNvPr id="176" name="Elipse 175">
            <a:extLst>
              <a:ext uri="{FF2B5EF4-FFF2-40B4-BE49-F238E27FC236}">
                <a16:creationId xmlns:a16="http://schemas.microsoft.com/office/drawing/2014/main" id="{7731D840-6C2A-4022-9FDF-B56F21BFEAE8}"/>
              </a:ext>
            </a:extLst>
          </p:cNvPr>
          <p:cNvSpPr/>
          <p:nvPr/>
        </p:nvSpPr>
        <p:spPr>
          <a:xfrm>
            <a:off x="4917493" y="4108593"/>
            <a:ext cx="145928" cy="13061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7" name="CaixaDeTexto 176">
            <a:extLst>
              <a:ext uri="{FF2B5EF4-FFF2-40B4-BE49-F238E27FC236}">
                <a16:creationId xmlns:a16="http://schemas.microsoft.com/office/drawing/2014/main" id="{77D5D52C-933E-40BF-87AA-84DCC431134C}"/>
              </a:ext>
            </a:extLst>
          </p:cNvPr>
          <p:cNvSpPr txBox="1"/>
          <p:nvPr/>
        </p:nvSpPr>
        <p:spPr>
          <a:xfrm>
            <a:off x="5624319" y="3927259"/>
            <a:ext cx="8608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rgbClr val="FFFF00"/>
                </a:solidFill>
              </a:rPr>
              <a:t>LLD</a:t>
            </a:r>
          </a:p>
        </p:txBody>
      </p:sp>
      <p:sp>
        <p:nvSpPr>
          <p:cNvPr id="79" name="Estrela: 5 Pontas 78">
            <a:extLst>
              <a:ext uri="{FF2B5EF4-FFF2-40B4-BE49-F238E27FC236}">
                <a16:creationId xmlns:a16="http://schemas.microsoft.com/office/drawing/2014/main" id="{CC39A46F-55AD-45F2-A3EC-FD40C80419CD}"/>
              </a:ext>
            </a:extLst>
          </p:cNvPr>
          <p:cNvSpPr/>
          <p:nvPr/>
        </p:nvSpPr>
        <p:spPr>
          <a:xfrm>
            <a:off x="6530526" y="4090042"/>
            <a:ext cx="138190" cy="119207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Seta: para a Direita 80">
            <a:extLst>
              <a:ext uri="{FF2B5EF4-FFF2-40B4-BE49-F238E27FC236}">
                <a16:creationId xmlns:a16="http://schemas.microsoft.com/office/drawing/2014/main" id="{16ECEDE8-EC3A-4ED7-8738-4EDDA6369F51}"/>
              </a:ext>
            </a:extLst>
          </p:cNvPr>
          <p:cNvSpPr/>
          <p:nvPr/>
        </p:nvSpPr>
        <p:spPr>
          <a:xfrm>
            <a:off x="5844226" y="4422165"/>
            <a:ext cx="1632029" cy="66169"/>
          </a:xfrm>
          <a:prstGeom prst="rightArrow">
            <a:avLst/>
          </a:prstGeom>
          <a:solidFill>
            <a:srgbClr val="AC8004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AC8004"/>
              </a:highlight>
            </a:endParaRP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DBB9362F-B3DA-4FA1-9AC9-278D9BF8AF9E}"/>
              </a:ext>
            </a:extLst>
          </p:cNvPr>
          <p:cNvSpPr/>
          <p:nvPr/>
        </p:nvSpPr>
        <p:spPr>
          <a:xfrm>
            <a:off x="5741710" y="4386870"/>
            <a:ext cx="145928" cy="13061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0DBC76F1-D600-460B-9E62-D97E9EA78E60}"/>
              </a:ext>
            </a:extLst>
          </p:cNvPr>
          <p:cNvSpPr txBox="1"/>
          <p:nvPr/>
        </p:nvSpPr>
        <p:spPr>
          <a:xfrm>
            <a:off x="6121250" y="4222007"/>
            <a:ext cx="13035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rgbClr val="FFFF00"/>
                </a:solidFill>
              </a:rPr>
              <a:t>Slides - Apresentação</a:t>
            </a:r>
          </a:p>
        </p:txBody>
      </p:sp>
      <p:sp>
        <p:nvSpPr>
          <p:cNvPr id="84" name="Estrela: 5 Pontas 83">
            <a:extLst>
              <a:ext uri="{FF2B5EF4-FFF2-40B4-BE49-F238E27FC236}">
                <a16:creationId xmlns:a16="http://schemas.microsoft.com/office/drawing/2014/main" id="{5E3EFEF2-B638-4EE7-B348-B070398F5A1B}"/>
              </a:ext>
            </a:extLst>
          </p:cNvPr>
          <p:cNvSpPr/>
          <p:nvPr/>
        </p:nvSpPr>
        <p:spPr>
          <a:xfrm>
            <a:off x="7391955" y="4384906"/>
            <a:ext cx="138190" cy="119207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1922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454012" y="2027132"/>
            <a:ext cx="3689265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PM CANVAS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18" name="Imagem 17" descr="Calendário&#10;&#10;Descrição gerada automaticamente">
            <a:extLst>
              <a:ext uri="{FF2B5EF4-FFF2-40B4-BE49-F238E27FC236}">
                <a16:creationId xmlns:a16="http://schemas.microsoft.com/office/drawing/2014/main" id="{61ECBCCF-A8AD-4505-A96C-D4DD22CAD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12" y="0"/>
            <a:ext cx="7264830" cy="51435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A746022-D3C2-4E47-A90F-B39029139A27}"/>
              </a:ext>
            </a:extLst>
          </p:cNvPr>
          <p:cNvSpPr txBox="1"/>
          <p:nvPr/>
        </p:nvSpPr>
        <p:spPr>
          <a:xfrm>
            <a:off x="1433531" y="556591"/>
            <a:ext cx="1252331" cy="98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F</a:t>
            </a: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alta de plataformas eficientes para a integração de músicos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Existentes não ajudam na integração e são desatualizadas</a:t>
            </a:r>
            <a:endParaRPr lang="pt-BR" sz="135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DCA346B-6FAF-4341-89C6-9B04FB7636D2}"/>
              </a:ext>
            </a:extLst>
          </p:cNvPr>
          <p:cNvSpPr txBox="1"/>
          <p:nvPr/>
        </p:nvSpPr>
        <p:spPr>
          <a:xfrm>
            <a:off x="2839581" y="576469"/>
            <a:ext cx="129208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Aplicação web e mobile que definitivamente integre músicos, seja regularmente atualizada e segura</a:t>
            </a:r>
            <a:endParaRPr lang="pt-BR" sz="135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1F650FC-40AB-43FB-965D-626A8F998BBA}"/>
              </a:ext>
            </a:extLst>
          </p:cNvPr>
          <p:cNvSpPr txBox="1"/>
          <p:nvPr/>
        </p:nvSpPr>
        <p:spPr>
          <a:xfrm>
            <a:off x="4286062" y="612128"/>
            <a:ext cx="12523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Músicos informais que procuram contato de outros músicos/bandas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75DCA6E-AA51-4BB3-98CE-6F96C79FBF40}"/>
              </a:ext>
            </a:extLst>
          </p:cNvPr>
          <p:cNvSpPr txBox="1"/>
          <p:nvPr/>
        </p:nvSpPr>
        <p:spPr>
          <a:xfrm>
            <a:off x="1363280" y="1918503"/>
            <a:ext cx="1476301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Desenvolver um projeto que integre músicos amadores em 6 meses, utilizando recursos oferecidos pela faculdade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D0AD9AD-4459-4F57-93E7-44FC3C2B831E}"/>
              </a:ext>
            </a:extLst>
          </p:cNvPr>
          <p:cNvSpPr txBox="1"/>
          <p:nvPr/>
        </p:nvSpPr>
        <p:spPr>
          <a:xfrm>
            <a:off x="1393775" y="2979475"/>
            <a:ext cx="1331843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Auxiliar bandas e instrumentistas conhecer novas pessoas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Incentivar pessoas introvertidas e tímidas que toquem algum instrumento a conhecer novas pessoas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Contribuir para o desenvolvimento criativo dos usuários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B0F8100-5F7E-4C45-ABD4-8367C4FEBA4B}"/>
              </a:ext>
            </a:extLst>
          </p:cNvPr>
          <p:cNvSpPr txBox="1"/>
          <p:nvPr/>
        </p:nvSpPr>
        <p:spPr>
          <a:xfrm>
            <a:off x="2766726" y="1782162"/>
            <a:ext cx="13940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Disponibilizar meios de contatos dos usuários se permitido pelo mesmo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Aplicação mobile desenvolvida em tecnologias atuais e que forneça segurança ao usuário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Passar por testes de carga, testes unitários e testes de regressão a cada manutenção realizada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Mapa de persona baseado em entrevistas com instrumentistas amadores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Aplicação deverá consumir uma API, assim como salvar dados offline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249813D-E79C-4D43-BA46-441E5E1F2C56}"/>
              </a:ext>
            </a:extLst>
          </p:cNvPr>
          <p:cNvSpPr txBox="1"/>
          <p:nvPr/>
        </p:nvSpPr>
        <p:spPr>
          <a:xfrm>
            <a:off x="4235018" y="2269412"/>
            <a:ext cx="13424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Equipe Back: Oliver, Ramon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Equipe Front: Wellington, Maria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Equipe Negócios: Maria, Pedro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EF64E4D-4632-4E92-A5B9-DF3BA18C9125}"/>
              </a:ext>
            </a:extLst>
          </p:cNvPr>
          <p:cNvSpPr txBox="1"/>
          <p:nvPr/>
        </p:nvSpPr>
        <p:spPr>
          <a:xfrm>
            <a:off x="5691436" y="476115"/>
            <a:ext cx="1292087" cy="148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Reuniões em equipe em dias alternados para melhor evolução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Instâncias em cloud disponibilizadas pela faculdade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Compartilhamento de conhecimento entre integrantes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C3521164-5D9E-46BF-8C14-844ADB6DA755}"/>
              </a:ext>
            </a:extLst>
          </p:cNvPr>
          <p:cNvSpPr txBox="1"/>
          <p:nvPr/>
        </p:nvSpPr>
        <p:spPr>
          <a:xfrm>
            <a:off x="5651680" y="2192149"/>
            <a:ext cx="1371599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- 1ª Entrega - </a:t>
            </a:r>
            <a:r>
              <a:rPr lang="pt-BR" sz="825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Figma</a:t>
            </a: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FE/BE na AWS e Documentação adaptada ao mobile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- 2ª Entrega - Protótipo funcional, Alta Disponibilidade e Segurança, Inovação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- 3ª Entrega - App pronto consumindo API, </a:t>
            </a:r>
            <a:r>
              <a:rPr lang="pt-BR" sz="825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deploy</a:t>
            </a: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automatizado, teste de stress, dados offline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9F8C7B59-7714-4333-AEB0-51F2E892393B}"/>
              </a:ext>
            </a:extLst>
          </p:cNvPr>
          <p:cNvSpPr txBox="1"/>
          <p:nvPr/>
        </p:nvSpPr>
        <p:spPr>
          <a:xfrm>
            <a:off x="4235018" y="4314403"/>
            <a:ext cx="27783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Projeto com duração máxima de 6 meses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Custo da instância AWS disponibilizada deverá ser respeitado para não gerar custos indesejados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744BA5F-EC48-4C57-B4C7-E85364C146C3}"/>
              </a:ext>
            </a:extLst>
          </p:cNvPr>
          <p:cNvSpPr txBox="1"/>
          <p:nvPr/>
        </p:nvSpPr>
        <p:spPr>
          <a:xfrm>
            <a:off x="7057729" y="556592"/>
            <a:ext cx="133184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Uso de ferramentas desconhecidas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Mau gerenciamento de equipe e tempo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Baixa quantidade de funcionalidades em comparação aos concorrentes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01EE1B1-B4E2-42AE-ABBE-A0C4190ED487}"/>
              </a:ext>
            </a:extLst>
          </p:cNvPr>
          <p:cNvSpPr txBox="1"/>
          <p:nvPr/>
        </p:nvSpPr>
        <p:spPr>
          <a:xfrm>
            <a:off x="7086874" y="2274502"/>
            <a:ext cx="1371599" cy="98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Divisão das entregas em Sprints, seguindo metodologia ágil (Scrum):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1ª Entrega em 10/03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2ª Entrega em 21/04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3ª Entrega em 09/06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D0004BA-66F3-40CD-B2C8-34A51DD46C03}"/>
              </a:ext>
            </a:extLst>
          </p:cNvPr>
          <p:cNvSpPr txBox="1"/>
          <p:nvPr/>
        </p:nvSpPr>
        <p:spPr>
          <a:xfrm>
            <a:off x="7057729" y="4092460"/>
            <a:ext cx="1331843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Custos (tempo) por dedicação intelectual de cada integrante: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80h mensal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480h semestral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2AB85C3-0EE8-422B-A3F4-75CCF5219531}"/>
              </a:ext>
            </a:extLst>
          </p:cNvPr>
          <p:cNvSpPr txBox="1"/>
          <p:nvPr/>
        </p:nvSpPr>
        <p:spPr>
          <a:xfrm>
            <a:off x="4607733" y="26296"/>
            <a:ext cx="26381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9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Desenvolvimento da aplicação MusicAll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4F1E4876-D124-494A-B7F6-6BFDA890A083}"/>
              </a:ext>
            </a:extLst>
          </p:cNvPr>
          <p:cNvSpPr txBox="1"/>
          <p:nvPr/>
        </p:nvSpPr>
        <p:spPr>
          <a:xfrm>
            <a:off x="1533023" y="31327"/>
            <a:ext cx="385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9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30651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454012" y="2027132"/>
            <a:ext cx="3689265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LEVANTAMENTO DE REQUISITOS</a:t>
            </a:r>
            <a:endParaRPr dirty="0">
              <a:solidFill>
                <a:srgbClr val="FFC000"/>
              </a:solidFill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9E4B97C1-B19A-436A-9B00-3759F9AB5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619580"/>
              </p:ext>
            </p:extLst>
          </p:nvPr>
        </p:nvGraphicFramePr>
        <p:xfrm>
          <a:off x="732867" y="563527"/>
          <a:ext cx="8411134" cy="3896188"/>
        </p:xfrm>
        <a:graphic>
          <a:graphicData uri="http://schemas.openxmlformats.org/drawingml/2006/table">
            <a:tbl>
              <a:tblPr/>
              <a:tblGrid>
                <a:gridCol w="222378">
                  <a:extLst>
                    <a:ext uri="{9D8B030D-6E8A-4147-A177-3AD203B41FA5}">
                      <a16:colId xmlns:a16="http://schemas.microsoft.com/office/drawing/2014/main" val="4162154796"/>
                    </a:ext>
                  </a:extLst>
                </a:gridCol>
                <a:gridCol w="2491946">
                  <a:extLst>
                    <a:ext uri="{9D8B030D-6E8A-4147-A177-3AD203B41FA5}">
                      <a16:colId xmlns:a16="http://schemas.microsoft.com/office/drawing/2014/main" val="2579816617"/>
                    </a:ext>
                  </a:extLst>
                </a:gridCol>
                <a:gridCol w="3244108">
                  <a:extLst>
                    <a:ext uri="{9D8B030D-6E8A-4147-A177-3AD203B41FA5}">
                      <a16:colId xmlns:a16="http://schemas.microsoft.com/office/drawing/2014/main" val="1926635433"/>
                    </a:ext>
                  </a:extLst>
                </a:gridCol>
                <a:gridCol w="961459">
                  <a:extLst>
                    <a:ext uri="{9D8B030D-6E8A-4147-A177-3AD203B41FA5}">
                      <a16:colId xmlns:a16="http://schemas.microsoft.com/office/drawing/2014/main" val="1195344505"/>
                    </a:ext>
                  </a:extLst>
                </a:gridCol>
                <a:gridCol w="673676">
                  <a:extLst>
                    <a:ext uri="{9D8B030D-6E8A-4147-A177-3AD203B41FA5}">
                      <a16:colId xmlns:a16="http://schemas.microsoft.com/office/drawing/2014/main" val="2898088288"/>
                    </a:ext>
                  </a:extLst>
                </a:gridCol>
                <a:gridCol w="817567">
                  <a:extLst>
                    <a:ext uri="{9D8B030D-6E8A-4147-A177-3AD203B41FA5}">
                      <a16:colId xmlns:a16="http://schemas.microsoft.com/office/drawing/2014/main" val="409823658"/>
                    </a:ext>
                  </a:extLst>
                </a:gridCol>
              </a:tblGrid>
              <a:tr h="1871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ID </a:t>
                      </a: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Descrição do requisito</a:t>
                      </a: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Objetivo/Estratégia de Negócio</a:t>
                      </a: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Tipo de Requisito</a:t>
                      </a: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Prioridade</a:t>
                      </a: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Complexidade</a:t>
                      </a: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625657"/>
                  </a:ext>
                </a:extLst>
              </a:tr>
              <a:tr h="1871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Aplicação Mobile</a:t>
                      </a: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Aplicação para dispositivos móveis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411600"/>
                  </a:ext>
                </a:extLst>
              </a:tr>
              <a:tr h="224658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Possuir uma tela de cadastro</a:t>
                      </a:r>
                    </a:p>
                  </a:txBody>
                  <a:tcPr marL="118735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Usuário poderá cadastrar suas informações para acessar a aplicação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Baixa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047951"/>
                  </a:ext>
                </a:extLst>
              </a:tr>
              <a:tr h="178241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Possuir uma tela de login</a:t>
                      </a:r>
                    </a:p>
                  </a:txBody>
                  <a:tcPr marL="118735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Usuário poderá logar-se para acessar a aplicação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Baixa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410142"/>
                  </a:ext>
                </a:extLst>
              </a:tr>
              <a:tr h="285126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Possuir tela de informação de usuários</a:t>
                      </a:r>
                    </a:p>
                  </a:txBody>
                  <a:tcPr marL="118735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Usuário poderá visualizar, adicionar e alterar informações da sua conta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Importante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7025868"/>
                  </a:ext>
                </a:extLst>
              </a:tr>
              <a:tr h="285126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Ser responsivo</a:t>
                      </a:r>
                    </a:p>
                  </a:txBody>
                  <a:tcPr marL="118735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Melhor apresentação para o usuário, de acordo com o tamanho da tela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Importante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Baixa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809307"/>
                  </a:ext>
                </a:extLst>
              </a:tr>
              <a:tr h="178241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Seguir o padrão de cores da aplicação web</a:t>
                      </a:r>
                    </a:p>
                  </a:txBody>
                  <a:tcPr marL="118735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seguir o padrão de cores da aplicação web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Não Funcional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Desejável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Mínima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4256574"/>
                  </a:ext>
                </a:extLst>
              </a:tr>
              <a:tr h="178241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Desenvolvimento em </a:t>
                      </a:r>
                      <a:r>
                        <a:rPr lang="pt-BR" sz="9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Kotlin</a:t>
                      </a:r>
                      <a:endParaRPr lang="pt-BR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8735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Uso de linguagens, ferramentas e frameworks populares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904460"/>
                  </a:ext>
                </a:extLst>
              </a:tr>
              <a:tr h="178241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97" marR="6597" marT="6597" marB="0" anchor="b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8735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7" marR="6597" marT="6597" marB="0" anchor="b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708204"/>
                  </a:ext>
                </a:extLst>
              </a:tr>
              <a:tr h="1871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Banco de Dados</a:t>
                      </a: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Conter as informações utilizadas nas aplicações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2439284"/>
                  </a:ext>
                </a:extLst>
              </a:tr>
              <a:tr h="178241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Banco de dados no Azure</a:t>
                      </a:r>
                    </a:p>
                  </a:txBody>
                  <a:tcPr marL="118735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Ambiente para a base de dados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Não Funcional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Desejável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Mínima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1834618"/>
                  </a:ext>
                </a:extLst>
              </a:tr>
              <a:tr h="285126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Refatoração do Banco de dados</a:t>
                      </a:r>
                    </a:p>
                  </a:txBody>
                  <a:tcPr marL="118735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Reestruturar o banco de dados para somente o uso necessário das tabelas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6449239"/>
                  </a:ext>
                </a:extLst>
              </a:tr>
              <a:tr h="285126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Retaforação da modelagem de dados</a:t>
                      </a:r>
                    </a:p>
                  </a:txBody>
                  <a:tcPr marL="118735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Estabelecer uma organização para o armazenamento de dados no banco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Não Funcional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356882"/>
                  </a:ext>
                </a:extLst>
              </a:tr>
              <a:tr h="178241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8735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4741282"/>
                  </a:ext>
                </a:extLst>
              </a:tr>
              <a:tr h="1871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Aplicação Backend</a:t>
                      </a: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Aplicação feita com Spring Boot para o </a:t>
                      </a:r>
                      <a:r>
                        <a:rPr lang="pt-BR" sz="9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back-end</a:t>
                      </a:r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da plataforma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5842386"/>
                  </a:ext>
                </a:extLst>
              </a:tr>
              <a:tr h="178241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Refatorar aplicação legado</a:t>
                      </a:r>
                    </a:p>
                  </a:txBody>
                  <a:tcPr marL="118735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Utilizar e otimizar aplicação legado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895713"/>
                  </a:ext>
                </a:extLst>
              </a:tr>
              <a:tr h="178241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Fornecer recursos para exclusão de conta</a:t>
                      </a:r>
                    </a:p>
                  </a:txBody>
                  <a:tcPr marL="118735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Função de exclusão de conta e dados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909022"/>
                  </a:ext>
                </a:extLst>
              </a:tr>
              <a:tr h="178241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Fornecer recursos para filtros de pesquisa</a:t>
                      </a:r>
                    </a:p>
                  </a:txBody>
                  <a:tcPr marL="118735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Função de pesquisa segundo filtros pré definidos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390541"/>
                  </a:ext>
                </a:extLst>
              </a:tr>
              <a:tr h="178241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3.4</a:t>
                      </a:r>
                    </a:p>
                  </a:txBody>
                  <a:tcPr marL="659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Fornecer recursos para envio de notificações</a:t>
                      </a:r>
                    </a:p>
                  </a:txBody>
                  <a:tcPr marL="118735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Função que enviará notificações segundo gatilhos específicos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Alta</a:t>
                      </a:r>
                    </a:p>
                  </a:txBody>
                  <a:tcPr marL="59367" marR="6597" marT="6597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486239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9E32F1F6-D69A-42A3-9311-90E4F55D6F8E}"/>
              </a:ext>
            </a:extLst>
          </p:cNvPr>
          <p:cNvSpPr txBox="1"/>
          <p:nvPr/>
        </p:nvSpPr>
        <p:spPr>
          <a:xfrm>
            <a:off x="840733" y="4678612"/>
            <a:ext cx="3386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AC8004"/>
              </a:buClr>
            </a:pPr>
            <a:r>
              <a:rPr lang="pt-BR" b="1" dirty="0">
                <a:solidFill>
                  <a:srgbClr val="FFC000"/>
                </a:solidFill>
              </a:rPr>
              <a:t>Total dos requisitos: 23 itens</a:t>
            </a:r>
          </a:p>
        </p:txBody>
      </p:sp>
    </p:spTree>
    <p:extLst>
      <p:ext uri="{BB962C8B-B14F-4D97-AF65-F5344CB8AC3E}">
        <p14:creationId xmlns:p14="http://schemas.microsoft.com/office/powerpoint/2010/main" val="2151732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454012" y="2027132"/>
            <a:ext cx="3689265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MODELAGEM DE DADOS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43854E8-A893-4D9A-8452-7A5865DAB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3" t="15826"/>
          <a:stretch/>
        </p:blipFill>
        <p:spPr>
          <a:xfrm>
            <a:off x="2144233" y="211900"/>
            <a:ext cx="5362353" cy="471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86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454012" y="2027132"/>
            <a:ext cx="3689265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ARQUITETURA DA SOLUÇÃO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3" name="Fluxograma: Disco magnético 3">
            <a:extLst>
              <a:ext uri="{FF2B5EF4-FFF2-40B4-BE49-F238E27FC236}">
                <a16:creationId xmlns:a16="http://schemas.microsoft.com/office/drawing/2014/main" id="{EB116711-93A8-4712-BA04-8D59BC3F7BD3}"/>
              </a:ext>
            </a:extLst>
          </p:cNvPr>
          <p:cNvSpPr/>
          <p:nvPr/>
        </p:nvSpPr>
        <p:spPr>
          <a:xfrm>
            <a:off x="1009572" y="2006584"/>
            <a:ext cx="2280286" cy="1527791"/>
          </a:xfrm>
          <a:prstGeom prst="flowChartMagneticDisk">
            <a:avLst/>
          </a:prstGeom>
          <a:solidFill>
            <a:srgbClr val="000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792AFFA-A465-4DAF-A7D3-4A65824531D1}"/>
              </a:ext>
            </a:extLst>
          </p:cNvPr>
          <p:cNvSpPr txBox="1"/>
          <p:nvPr/>
        </p:nvSpPr>
        <p:spPr>
          <a:xfrm>
            <a:off x="1227117" y="2547856"/>
            <a:ext cx="184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pt-BR" sz="1350" b="1" kern="1200" dirty="0" err="1">
                <a:solidFill>
                  <a:srgbClr val="BF8F00"/>
                </a:solidFill>
                <a:latin typeface="Calibri" panose="020F0502020204030204"/>
                <a:ea typeface="+mn-ea"/>
                <a:cs typeface="+mn-cs"/>
              </a:rPr>
              <a:t>Database</a:t>
            </a:r>
            <a:endParaRPr lang="pt-BR" sz="1350" b="1" kern="1200" dirty="0">
              <a:solidFill>
                <a:srgbClr val="BF8F00"/>
              </a:solidFill>
              <a:latin typeface="Calibri" panose="020F0502020204030204"/>
              <a:ea typeface="+mn-ea"/>
              <a:cs typeface="+mn-cs"/>
            </a:endParaRPr>
          </a:p>
          <a:p>
            <a:pPr algn="ctr" defTabSz="685800">
              <a:buClrTx/>
            </a:pPr>
            <a:r>
              <a:rPr lang="pt-BR" sz="1350" b="1" kern="1200" dirty="0">
                <a:solidFill>
                  <a:srgbClr val="BF8F00"/>
                </a:solidFill>
                <a:latin typeface="Calibri" panose="020F0502020204030204"/>
                <a:ea typeface="+mn-ea"/>
                <a:cs typeface="+mn-cs"/>
              </a:rPr>
              <a:t>[SQL Server]</a:t>
            </a:r>
          </a:p>
          <a:p>
            <a:pPr algn="ctr" defTabSz="685800">
              <a:buClrTx/>
            </a:pPr>
            <a:r>
              <a:rPr lang="pt-BR" sz="1350" kern="1200" dirty="0">
                <a:solidFill>
                  <a:srgbClr val="BF8F00"/>
                </a:solidFill>
                <a:latin typeface="Calibri" panose="020F0502020204030204"/>
                <a:ea typeface="+mn-ea"/>
                <a:cs typeface="+mn-cs"/>
              </a:rPr>
              <a:t>Armazenar os </a:t>
            </a:r>
          </a:p>
          <a:p>
            <a:pPr algn="ctr" defTabSz="685800">
              <a:buClrTx/>
            </a:pPr>
            <a:r>
              <a:rPr lang="pt-BR" sz="1350" kern="1200" dirty="0">
                <a:solidFill>
                  <a:srgbClr val="BF8F00"/>
                </a:solidFill>
                <a:latin typeface="Calibri" panose="020F0502020204030204"/>
                <a:ea typeface="+mn-ea"/>
                <a:cs typeface="+mn-cs"/>
              </a:rPr>
              <a:t>dados da aplicação</a:t>
            </a:r>
          </a:p>
        </p:txBody>
      </p:sp>
      <p:cxnSp>
        <p:nvCxnSpPr>
          <p:cNvPr id="5" name="Conector de seta reta 10">
            <a:extLst>
              <a:ext uri="{FF2B5EF4-FFF2-40B4-BE49-F238E27FC236}">
                <a16:creationId xmlns:a16="http://schemas.microsoft.com/office/drawing/2014/main" id="{C9175C39-371A-4E6C-BBFA-F243F7592908}"/>
              </a:ext>
            </a:extLst>
          </p:cNvPr>
          <p:cNvCxnSpPr>
            <a:cxnSpLocks/>
            <a:stCxn id="9" idx="1"/>
            <a:endCxn id="3" idx="4"/>
          </p:cNvCxnSpPr>
          <p:nvPr/>
        </p:nvCxnSpPr>
        <p:spPr>
          <a:xfrm flipH="1" flipV="1">
            <a:off x="3289858" y="2770480"/>
            <a:ext cx="985718" cy="9019"/>
          </a:xfrm>
          <a:prstGeom prst="straightConnector1">
            <a:avLst/>
          </a:prstGeom>
          <a:ln w="38100">
            <a:solidFill>
              <a:srgbClr val="BF8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24">
            <a:extLst>
              <a:ext uri="{FF2B5EF4-FFF2-40B4-BE49-F238E27FC236}">
                <a16:creationId xmlns:a16="http://schemas.microsoft.com/office/drawing/2014/main" id="{8DC20AE4-1EE9-4A99-9A5E-B710D2C6DC87}"/>
              </a:ext>
            </a:extLst>
          </p:cNvPr>
          <p:cNvCxnSpPr>
            <a:cxnSpLocks/>
            <a:stCxn id="7" idx="1"/>
            <a:endCxn id="9" idx="3"/>
          </p:cNvCxnSpPr>
          <p:nvPr/>
        </p:nvCxnSpPr>
        <p:spPr>
          <a:xfrm flipH="1" flipV="1">
            <a:off x="6338317" y="2779499"/>
            <a:ext cx="907713" cy="6081"/>
          </a:xfrm>
          <a:prstGeom prst="straightConnector1">
            <a:avLst/>
          </a:prstGeom>
          <a:ln w="38100">
            <a:solidFill>
              <a:srgbClr val="BF8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0CFAB111-B69F-47DE-A0E6-EA76D019FCF4}"/>
              </a:ext>
            </a:extLst>
          </p:cNvPr>
          <p:cNvSpPr/>
          <p:nvPr/>
        </p:nvSpPr>
        <p:spPr>
          <a:xfrm>
            <a:off x="7246030" y="2099974"/>
            <a:ext cx="1771650" cy="1371212"/>
          </a:xfrm>
          <a:prstGeom prst="rect">
            <a:avLst/>
          </a:prstGeom>
          <a:solidFill>
            <a:srgbClr val="000000"/>
          </a:solidFill>
          <a:ln w="19050"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A5346DD-F8F4-429E-9B4D-6BC25B6B7487}"/>
              </a:ext>
            </a:extLst>
          </p:cNvPr>
          <p:cNvSpPr txBox="1"/>
          <p:nvPr/>
        </p:nvSpPr>
        <p:spPr>
          <a:xfrm>
            <a:off x="7246030" y="2121627"/>
            <a:ext cx="177165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pt-BR" sz="1350" b="1" kern="1200" dirty="0">
                <a:solidFill>
                  <a:srgbClr val="BF8F00"/>
                </a:solidFill>
                <a:latin typeface="Calibri" panose="020F0502020204030204"/>
                <a:ea typeface="+mn-ea"/>
                <a:cs typeface="+mn-cs"/>
              </a:rPr>
              <a:t>App</a:t>
            </a:r>
          </a:p>
          <a:p>
            <a:pPr algn="ctr" defTabSz="685800">
              <a:buClrTx/>
            </a:pPr>
            <a:r>
              <a:rPr lang="pt-BR" sz="1350" b="1" kern="1200" dirty="0">
                <a:solidFill>
                  <a:srgbClr val="BF8F00"/>
                </a:solidFill>
                <a:latin typeface="Calibri" panose="020F0502020204030204"/>
                <a:ea typeface="+mn-ea"/>
                <a:cs typeface="+mn-cs"/>
              </a:rPr>
              <a:t>[</a:t>
            </a:r>
            <a:r>
              <a:rPr lang="pt-BR" sz="1350" b="1" kern="1200" dirty="0" err="1">
                <a:solidFill>
                  <a:srgbClr val="BF8F00"/>
                </a:solidFill>
                <a:latin typeface="Calibri" panose="020F0502020204030204"/>
                <a:ea typeface="+mn-ea"/>
                <a:cs typeface="+mn-cs"/>
              </a:rPr>
              <a:t>Kotlin</a:t>
            </a:r>
            <a:r>
              <a:rPr lang="pt-BR" sz="1350" b="1" kern="1200" dirty="0">
                <a:solidFill>
                  <a:srgbClr val="BF8F00"/>
                </a:solidFill>
                <a:latin typeface="Calibri" panose="020F0502020204030204"/>
                <a:ea typeface="+mn-ea"/>
                <a:cs typeface="+mn-cs"/>
              </a:rPr>
              <a:t>, XML]</a:t>
            </a:r>
          </a:p>
          <a:p>
            <a:pPr algn="ctr" defTabSz="685800">
              <a:buClrTx/>
            </a:pPr>
            <a:endParaRPr lang="pt-BR" sz="1350" b="1" kern="1200" dirty="0">
              <a:solidFill>
                <a:srgbClr val="BF8F00"/>
              </a:solidFill>
              <a:latin typeface="Calibri" panose="020F0502020204030204"/>
              <a:ea typeface="+mn-ea"/>
              <a:cs typeface="+mn-cs"/>
            </a:endParaRPr>
          </a:p>
          <a:p>
            <a:pPr algn="ctr" defTabSz="685800">
              <a:buClrTx/>
            </a:pPr>
            <a:r>
              <a:rPr lang="pt-BR" sz="1350" kern="1200" dirty="0">
                <a:solidFill>
                  <a:srgbClr val="BF8F00"/>
                </a:solidFill>
                <a:latin typeface="Calibri" panose="020F0502020204030204"/>
                <a:ea typeface="+mn-ea"/>
                <a:cs typeface="+mn-cs"/>
              </a:rPr>
              <a:t>Aplicação mobile para dispositivos Android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2965131-C51A-4F58-81AE-9239437C761E}"/>
              </a:ext>
            </a:extLst>
          </p:cNvPr>
          <p:cNvSpPr/>
          <p:nvPr/>
        </p:nvSpPr>
        <p:spPr>
          <a:xfrm>
            <a:off x="4275576" y="1893674"/>
            <a:ext cx="2062741" cy="1771650"/>
          </a:xfrm>
          <a:prstGeom prst="rect">
            <a:avLst/>
          </a:prstGeom>
          <a:solidFill>
            <a:srgbClr val="000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1134AA2-0D60-4856-AA5B-7F527892411D}"/>
              </a:ext>
            </a:extLst>
          </p:cNvPr>
          <p:cNvSpPr txBox="1"/>
          <p:nvPr/>
        </p:nvSpPr>
        <p:spPr>
          <a:xfrm>
            <a:off x="4275576" y="1913878"/>
            <a:ext cx="206274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pt-BR" sz="1350" b="1" kern="1200" dirty="0" err="1">
                <a:solidFill>
                  <a:srgbClr val="BF8F00"/>
                </a:solidFill>
                <a:latin typeface="Calibri" panose="020F0502020204030204"/>
                <a:ea typeface="+mn-ea"/>
                <a:cs typeface="+mn-cs"/>
              </a:rPr>
              <a:t>Microservice</a:t>
            </a:r>
            <a:endParaRPr lang="pt-BR" sz="1350" b="1" kern="1200" dirty="0">
              <a:solidFill>
                <a:srgbClr val="BF8F00"/>
              </a:solidFill>
              <a:latin typeface="Calibri" panose="020F0502020204030204"/>
              <a:ea typeface="+mn-ea"/>
              <a:cs typeface="+mn-cs"/>
            </a:endParaRPr>
          </a:p>
          <a:p>
            <a:pPr algn="ctr" defTabSz="685800">
              <a:buClrTx/>
            </a:pPr>
            <a:r>
              <a:rPr lang="pt-BR" sz="1350" b="1" kern="1200" dirty="0">
                <a:solidFill>
                  <a:srgbClr val="BF8F00"/>
                </a:solidFill>
                <a:latin typeface="Calibri" panose="020F0502020204030204"/>
                <a:ea typeface="+mn-ea"/>
                <a:cs typeface="+mn-cs"/>
              </a:rPr>
              <a:t>[</a:t>
            </a:r>
            <a:r>
              <a:rPr lang="pt-BR" sz="1350" b="1" kern="1200" dirty="0" err="1">
                <a:solidFill>
                  <a:srgbClr val="BF8F00"/>
                </a:solidFill>
                <a:latin typeface="Calibri" panose="020F0502020204030204"/>
                <a:ea typeface="+mn-ea"/>
                <a:cs typeface="+mn-cs"/>
              </a:rPr>
              <a:t>SpringBoot</a:t>
            </a:r>
            <a:r>
              <a:rPr lang="pt-BR" sz="1350" b="1" kern="1200" dirty="0">
                <a:solidFill>
                  <a:srgbClr val="BF8F00"/>
                </a:solidFill>
                <a:latin typeface="Calibri" panose="020F0502020204030204"/>
                <a:ea typeface="+mn-ea"/>
                <a:cs typeface="+mn-cs"/>
              </a:rPr>
              <a:t>, EC2 Amazon]</a:t>
            </a:r>
          </a:p>
          <a:p>
            <a:pPr algn="ctr" defTabSz="685800">
              <a:buClrTx/>
            </a:pPr>
            <a:endParaRPr lang="pt-BR" sz="1350" b="1" kern="1200" dirty="0">
              <a:solidFill>
                <a:srgbClr val="BF8F00"/>
              </a:solidFill>
              <a:latin typeface="Calibri" panose="020F0502020204030204"/>
              <a:ea typeface="+mn-ea"/>
              <a:cs typeface="+mn-cs"/>
            </a:endParaRPr>
          </a:p>
          <a:p>
            <a:pPr algn="ctr" defTabSz="685800">
              <a:buClrTx/>
            </a:pPr>
            <a:r>
              <a:rPr lang="pt-BR" sz="1350" kern="1200" dirty="0">
                <a:solidFill>
                  <a:srgbClr val="BF8F00"/>
                </a:solidFill>
                <a:latin typeface="Calibri" panose="020F0502020204030204"/>
                <a:ea typeface="+mn-ea"/>
                <a:cs typeface="+mn-cs"/>
              </a:rPr>
              <a:t>Processamento de dados armazenados para consumo da aplicação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8D11926-844F-4AD1-AC4D-5505A3C1FE52}"/>
              </a:ext>
            </a:extLst>
          </p:cNvPr>
          <p:cNvSpPr/>
          <p:nvPr/>
        </p:nvSpPr>
        <p:spPr>
          <a:xfrm>
            <a:off x="887761" y="255055"/>
            <a:ext cx="1771650" cy="376203"/>
          </a:xfrm>
          <a:prstGeom prst="rect">
            <a:avLst/>
          </a:prstGeom>
          <a:solidFill>
            <a:srgbClr val="000000"/>
          </a:solidFill>
          <a:ln w="19050"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6D0A6A-AC55-468E-BADE-3619CF828217}"/>
              </a:ext>
            </a:extLst>
          </p:cNvPr>
          <p:cNvSpPr txBox="1"/>
          <p:nvPr/>
        </p:nvSpPr>
        <p:spPr>
          <a:xfrm>
            <a:off x="887761" y="296758"/>
            <a:ext cx="17716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pt-BR" sz="1350" kern="1200" dirty="0">
                <a:solidFill>
                  <a:srgbClr val="BF8F00"/>
                </a:solidFill>
                <a:latin typeface="Calibri" panose="020F0502020204030204"/>
                <a:ea typeface="+mn-ea"/>
                <a:cs typeface="+mn-cs"/>
              </a:rPr>
              <a:t>Em construção</a:t>
            </a:r>
          </a:p>
        </p:txBody>
      </p:sp>
      <p:sp>
        <p:nvSpPr>
          <p:cNvPr id="13" name="Google Shape;244;p34">
            <a:extLst>
              <a:ext uri="{FF2B5EF4-FFF2-40B4-BE49-F238E27FC236}">
                <a16:creationId xmlns:a16="http://schemas.microsoft.com/office/drawing/2014/main" id="{EB792160-E785-46CB-AD52-50F74B43D0F4}"/>
              </a:ext>
            </a:extLst>
          </p:cNvPr>
          <p:cNvSpPr/>
          <p:nvPr/>
        </p:nvSpPr>
        <p:spPr>
          <a:xfrm>
            <a:off x="7879314" y="4299587"/>
            <a:ext cx="1688075" cy="1687826"/>
          </a:xfrm>
          <a:prstGeom prst="ellipse">
            <a:avLst/>
          </a:prstGeom>
          <a:solidFill>
            <a:srgbClr val="FFC000">
              <a:alpha val="54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84;p29">
            <a:extLst>
              <a:ext uri="{FF2B5EF4-FFF2-40B4-BE49-F238E27FC236}">
                <a16:creationId xmlns:a16="http://schemas.microsoft.com/office/drawing/2014/main" id="{4BFF02D9-2B9F-458C-B064-52D3D0F7AEA1}"/>
              </a:ext>
            </a:extLst>
          </p:cNvPr>
          <p:cNvSpPr/>
          <p:nvPr/>
        </p:nvSpPr>
        <p:spPr>
          <a:xfrm rot="8237689">
            <a:off x="8135066" y="-293365"/>
            <a:ext cx="1392687" cy="941620"/>
          </a:xfrm>
          <a:prstGeom prst="roundRect">
            <a:avLst>
              <a:gd name="adj" fmla="val 50000"/>
            </a:avLst>
          </a:prstGeom>
          <a:solidFill>
            <a:srgbClr val="A781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030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 36">
            <a:extLst>
              <a:ext uri="{FF2B5EF4-FFF2-40B4-BE49-F238E27FC236}">
                <a16:creationId xmlns:a16="http://schemas.microsoft.com/office/drawing/2014/main" id="{2F4A9C30-021C-4CC1-A9D5-9D76EF26C11D}"/>
              </a:ext>
            </a:extLst>
          </p:cNvPr>
          <p:cNvSpPr/>
          <p:nvPr/>
        </p:nvSpPr>
        <p:spPr>
          <a:xfrm rot="5400000">
            <a:off x="1854155" y="448116"/>
            <a:ext cx="4288771" cy="4306727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pt-BR" sz="1350" kern="1200">
              <a:solidFill>
                <a:prstClr val="white"/>
              </a:solidFill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8D1AE752-3946-4A49-A3BE-832DB692F8A6}"/>
              </a:ext>
            </a:extLst>
          </p:cNvPr>
          <p:cNvSpPr/>
          <p:nvPr/>
        </p:nvSpPr>
        <p:spPr>
          <a:xfrm rot="5400000">
            <a:off x="1321446" y="1699800"/>
            <a:ext cx="3414509" cy="1859387"/>
          </a:xfrm>
          <a:prstGeom prst="rect">
            <a:avLst/>
          </a:prstGeom>
          <a:solidFill>
            <a:srgbClr val="FFCC00">
              <a:alpha val="1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pt-BR" sz="1350" kern="1200">
              <a:solidFill>
                <a:prstClr val="white"/>
              </a:solidFill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6EC0989-BE92-4758-B963-9459F8745F9C}"/>
              </a:ext>
            </a:extLst>
          </p:cNvPr>
          <p:cNvSpPr/>
          <p:nvPr/>
        </p:nvSpPr>
        <p:spPr>
          <a:xfrm rot="5400000">
            <a:off x="3301389" y="1693992"/>
            <a:ext cx="3414509" cy="1859387"/>
          </a:xfrm>
          <a:prstGeom prst="rect">
            <a:avLst/>
          </a:prstGeom>
          <a:solidFill>
            <a:srgbClr val="FFCC00">
              <a:alpha val="1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pt-BR" sz="1350" kern="1200">
              <a:solidFill>
                <a:prstClr val="white"/>
              </a:solidFill>
            </a:endParaRPr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454012" y="2027132"/>
            <a:ext cx="3689265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LOW LEVEL DESIGN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0679B5D-0F7F-4F78-9FA1-F0B8FB8455EB}"/>
              </a:ext>
            </a:extLst>
          </p:cNvPr>
          <p:cNvSpPr/>
          <p:nvPr/>
        </p:nvSpPr>
        <p:spPr>
          <a:xfrm rot="5400000">
            <a:off x="5077657" y="1686270"/>
            <a:ext cx="4288771" cy="1836121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pPr algn="ctr"/>
            <a:endParaRPr lang="pt-BR" sz="105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B06D93B-4AA1-4353-A58C-6F2654AF5A4B}"/>
              </a:ext>
            </a:extLst>
          </p:cNvPr>
          <p:cNvSpPr/>
          <p:nvPr/>
        </p:nvSpPr>
        <p:spPr>
          <a:xfrm>
            <a:off x="6488103" y="1883592"/>
            <a:ext cx="1461200" cy="1165616"/>
          </a:xfrm>
          <a:prstGeom prst="rect">
            <a:avLst/>
          </a:prstGeom>
          <a:solidFill>
            <a:srgbClr val="FFCC00">
              <a:alpha val="40000"/>
            </a:srgbClr>
          </a:solidFill>
          <a:ln w="19050">
            <a:solidFill>
              <a:srgbClr val="FFC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tx1">
                    <a:lumMod val="50000"/>
                  </a:schemeClr>
                </a:solidFill>
              </a:rPr>
              <a:t>Working</a:t>
            </a:r>
            <a:endParaRPr lang="pt-BR" sz="1050" b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pt-BR" sz="1050" b="1" dirty="0">
              <a:solidFill>
                <a:schemeClr val="tx1"/>
              </a:solidFill>
            </a:endParaRPr>
          </a:p>
          <a:p>
            <a:pPr algn="ctr"/>
            <a:endParaRPr lang="pt-BR" sz="1050" b="1" dirty="0"/>
          </a:p>
        </p:txBody>
      </p:sp>
      <p:cxnSp>
        <p:nvCxnSpPr>
          <p:cNvPr id="8" name="Conector de seta reta 58">
            <a:extLst>
              <a:ext uri="{FF2B5EF4-FFF2-40B4-BE49-F238E27FC236}">
                <a16:creationId xmlns:a16="http://schemas.microsoft.com/office/drawing/2014/main" id="{54FD94C5-06A8-4E5D-A9B7-39859F8F603B}"/>
              </a:ext>
            </a:extLst>
          </p:cNvPr>
          <p:cNvCxnSpPr>
            <a:cxnSpLocks/>
          </p:cNvCxnSpPr>
          <p:nvPr/>
        </p:nvCxnSpPr>
        <p:spPr>
          <a:xfrm>
            <a:off x="6048260" y="794546"/>
            <a:ext cx="439843" cy="0"/>
          </a:xfrm>
          <a:prstGeom prst="straightConnector1">
            <a:avLst/>
          </a:prstGeom>
          <a:ln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B1423ACE-3036-4790-A83A-FA6AA3BF28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78" y="100725"/>
            <a:ext cx="749010" cy="103032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E4AF769-AC84-47FD-85B1-A18B8C010361}"/>
              </a:ext>
            </a:extLst>
          </p:cNvPr>
          <p:cNvSpPr txBox="1"/>
          <p:nvPr/>
        </p:nvSpPr>
        <p:spPr>
          <a:xfrm>
            <a:off x="4088361" y="627996"/>
            <a:ext cx="1859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FFC000"/>
                </a:solidFill>
              </a:rPr>
              <a:t>Amazon Web Services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5DBC409-6B60-4943-9DE1-BBAC86E8DE33}"/>
              </a:ext>
            </a:extLst>
          </p:cNvPr>
          <p:cNvSpPr txBox="1"/>
          <p:nvPr/>
        </p:nvSpPr>
        <p:spPr>
          <a:xfrm>
            <a:off x="2461683" y="625383"/>
            <a:ext cx="1149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rgbClr val="FFC000"/>
                </a:solidFill>
              </a:rPr>
              <a:t>Development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6E6576A-FE74-425A-8735-15854A7F4F37}"/>
              </a:ext>
            </a:extLst>
          </p:cNvPr>
          <p:cNvSpPr txBox="1"/>
          <p:nvPr/>
        </p:nvSpPr>
        <p:spPr>
          <a:xfrm>
            <a:off x="736727" y="1124551"/>
            <a:ext cx="8370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>
                <a:solidFill>
                  <a:srgbClr val="FFC000"/>
                </a:solidFill>
              </a:rPr>
              <a:t>Developer</a:t>
            </a:r>
          </a:p>
        </p:txBody>
      </p:sp>
      <p:cxnSp>
        <p:nvCxnSpPr>
          <p:cNvPr id="13" name="Conector de seta reta 78">
            <a:extLst>
              <a:ext uri="{FF2B5EF4-FFF2-40B4-BE49-F238E27FC236}">
                <a16:creationId xmlns:a16="http://schemas.microsoft.com/office/drawing/2014/main" id="{330B70FC-C131-44F3-95B3-3BA2656147B6}"/>
              </a:ext>
            </a:extLst>
          </p:cNvPr>
          <p:cNvCxnSpPr/>
          <p:nvPr/>
        </p:nvCxnSpPr>
        <p:spPr>
          <a:xfrm>
            <a:off x="1670589" y="789262"/>
            <a:ext cx="283560" cy="0"/>
          </a:xfrm>
          <a:prstGeom prst="straightConnector1">
            <a:avLst/>
          </a:prstGeom>
          <a:ln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570EFB3-FDBF-45E2-93F4-C0EACF42EBC5}"/>
              </a:ext>
            </a:extLst>
          </p:cNvPr>
          <p:cNvSpPr txBox="1"/>
          <p:nvPr/>
        </p:nvSpPr>
        <p:spPr>
          <a:xfrm>
            <a:off x="1824135" y="169800"/>
            <a:ext cx="2116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rgbClr val="FFC000"/>
                </a:solidFill>
              </a:rPr>
              <a:t>Development environment</a:t>
            </a:r>
          </a:p>
        </p:txBody>
      </p:sp>
      <p:cxnSp>
        <p:nvCxnSpPr>
          <p:cNvPr id="15" name="Conector de seta reta 100">
            <a:extLst>
              <a:ext uri="{FF2B5EF4-FFF2-40B4-BE49-F238E27FC236}">
                <a16:creationId xmlns:a16="http://schemas.microsoft.com/office/drawing/2014/main" id="{02D27DE1-3059-4399-8771-9D6DED346E49}"/>
              </a:ext>
            </a:extLst>
          </p:cNvPr>
          <p:cNvCxnSpPr>
            <a:cxnSpLocks/>
          </p:cNvCxnSpPr>
          <p:nvPr/>
        </p:nvCxnSpPr>
        <p:spPr>
          <a:xfrm>
            <a:off x="7949303" y="3921519"/>
            <a:ext cx="409811" cy="0"/>
          </a:xfrm>
          <a:prstGeom prst="straightConnector1">
            <a:avLst/>
          </a:prstGeom>
          <a:ln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72F5AD0-F877-44B0-A434-BB34BB2ED3B4}"/>
              </a:ext>
            </a:extLst>
          </p:cNvPr>
          <p:cNvSpPr txBox="1"/>
          <p:nvPr/>
        </p:nvSpPr>
        <p:spPr>
          <a:xfrm>
            <a:off x="6297802" y="169800"/>
            <a:ext cx="1064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rgbClr val="FFC000"/>
                </a:solidFill>
              </a:rPr>
              <a:t>Deployment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3B8C5E82-EFD5-4BF8-9888-BDB4F363B8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6" r="29589"/>
          <a:stretch/>
        </p:blipFill>
        <p:spPr>
          <a:xfrm>
            <a:off x="2832302" y="1157490"/>
            <a:ext cx="320523" cy="414423"/>
          </a:xfrm>
          <a:prstGeom prst="rect">
            <a:avLst/>
          </a:prstGeom>
        </p:spPr>
      </p:pic>
      <p:cxnSp>
        <p:nvCxnSpPr>
          <p:cNvPr id="19" name="Conector de seta reta 32">
            <a:extLst>
              <a:ext uri="{FF2B5EF4-FFF2-40B4-BE49-F238E27FC236}">
                <a16:creationId xmlns:a16="http://schemas.microsoft.com/office/drawing/2014/main" id="{BEDF9DAA-2A51-42A2-8F0B-F45F78511A44}"/>
              </a:ext>
            </a:extLst>
          </p:cNvPr>
          <p:cNvCxnSpPr>
            <a:cxnSpLocks/>
          </p:cNvCxnSpPr>
          <p:nvPr/>
        </p:nvCxnSpPr>
        <p:spPr>
          <a:xfrm>
            <a:off x="3005479" y="3122734"/>
            <a:ext cx="0" cy="367763"/>
          </a:xfrm>
          <a:prstGeom prst="straightConnector1">
            <a:avLst/>
          </a:prstGeom>
          <a:ln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3B73E55-C0DB-44AC-82DD-6AEADD6831EE}"/>
              </a:ext>
            </a:extLst>
          </p:cNvPr>
          <p:cNvSpPr txBox="1"/>
          <p:nvPr/>
        </p:nvSpPr>
        <p:spPr>
          <a:xfrm>
            <a:off x="2522509" y="1584475"/>
            <a:ext cx="94304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rgbClr val="FFC000"/>
                </a:solidFill>
              </a:rPr>
              <a:t>Idealization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66BA873-2BFE-4AD0-A334-6F1F9A60BD0E}"/>
              </a:ext>
            </a:extLst>
          </p:cNvPr>
          <p:cNvSpPr txBox="1"/>
          <p:nvPr/>
        </p:nvSpPr>
        <p:spPr>
          <a:xfrm>
            <a:off x="2494009" y="2824774"/>
            <a:ext cx="1037064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rgbClr val="FFC000"/>
                </a:solidFill>
              </a:rPr>
              <a:t>Building + UI</a:t>
            </a:r>
          </a:p>
        </p:txBody>
      </p:sp>
      <p:pic>
        <p:nvPicPr>
          <p:cNvPr id="22" name="Imagem 21" descr="Logotipo&#10;&#10;Descrição gerada automaticamente com confiança média">
            <a:extLst>
              <a:ext uri="{FF2B5EF4-FFF2-40B4-BE49-F238E27FC236}">
                <a16:creationId xmlns:a16="http://schemas.microsoft.com/office/drawing/2014/main" id="{63790154-3DB7-41D5-9769-FB2516501C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22"/>
          <a:stretch/>
        </p:blipFill>
        <p:spPr>
          <a:xfrm>
            <a:off x="2816762" y="2359853"/>
            <a:ext cx="439515" cy="591879"/>
          </a:xfrm>
          <a:prstGeom prst="rect">
            <a:avLst/>
          </a:prstGeom>
        </p:spPr>
      </p:pic>
      <p:cxnSp>
        <p:nvCxnSpPr>
          <p:cNvPr id="23" name="Conector de seta reta 32">
            <a:extLst>
              <a:ext uri="{FF2B5EF4-FFF2-40B4-BE49-F238E27FC236}">
                <a16:creationId xmlns:a16="http://schemas.microsoft.com/office/drawing/2014/main" id="{7CEFCB00-F3F1-4057-9723-69694F79A2B7}"/>
              </a:ext>
            </a:extLst>
          </p:cNvPr>
          <p:cNvCxnSpPr>
            <a:cxnSpLocks/>
          </p:cNvCxnSpPr>
          <p:nvPr/>
        </p:nvCxnSpPr>
        <p:spPr>
          <a:xfrm>
            <a:off x="3005479" y="1834270"/>
            <a:ext cx="0" cy="345986"/>
          </a:xfrm>
          <a:prstGeom prst="straightConnector1">
            <a:avLst/>
          </a:prstGeom>
          <a:ln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04C363B-99DA-447C-90B3-EB17AA09A860}"/>
              </a:ext>
            </a:extLst>
          </p:cNvPr>
          <p:cNvSpPr txBox="1"/>
          <p:nvPr/>
        </p:nvSpPr>
        <p:spPr>
          <a:xfrm>
            <a:off x="2553549" y="4056198"/>
            <a:ext cx="888095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rgbClr val="FFC000"/>
                </a:solidFill>
              </a:rPr>
              <a:t>Test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4E79EAA-2A42-4E2F-884A-5D5B58DF8FFA}"/>
              </a:ext>
            </a:extLst>
          </p:cNvPr>
          <p:cNvSpPr txBox="1"/>
          <p:nvPr/>
        </p:nvSpPr>
        <p:spPr>
          <a:xfrm>
            <a:off x="4378400" y="1397528"/>
            <a:ext cx="1318553" cy="276999"/>
          </a:xfrm>
          <a:prstGeom prst="rect">
            <a:avLst/>
          </a:prstGeom>
          <a:noFill/>
          <a:ln>
            <a:solidFill>
              <a:srgbClr val="FFCC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C000"/>
                </a:solidFill>
              </a:rPr>
              <a:t>AWS – Host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FD8F553-CF26-41AF-93A5-432474141671}"/>
              </a:ext>
            </a:extLst>
          </p:cNvPr>
          <p:cNvSpPr txBox="1"/>
          <p:nvPr/>
        </p:nvSpPr>
        <p:spPr>
          <a:xfrm>
            <a:off x="4378400" y="1835330"/>
            <a:ext cx="1318553" cy="276999"/>
          </a:xfrm>
          <a:prstGeom prst="rect">
            <a:avLst/>
          </a:prstGeom>
          <a:noFill/>
          <a:ln>
            <a:solidFill>
              <a:srgbClr val="FFCC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C000"/>
                </a:solidFill>
              </a:rPr>
              <a:t>Ambiente HA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1C4B4E42-53A3-4B6F-8B1C-B05802AAF9CE}"/>
              </a:ext>
            </a:extLst>
          </p:cNvPr>
          <p:cNvSpPr txBox="1"/>
          <p:nvPr/>
        </p:nvSpPr>
        <p:spPr>
          <a:xfrm>
            <a:off x="4378400" y="2270494"/>
            <a:ext cx="1318553" cy="276999"/>
          </a:xfrm>
          <a:prstGeom prst="rect">
            <a:avLst/>
          </a:prstGeom>
          <a:noFill/>
          <a:ln>
            <a:solidFill>
              <a:srgbClr val="FFCC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C000"/>
                </a:solidFill>
              </a:rPr>
              <a:t>Cert. Digital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BC793B0-A6F9-4F50-9EF9-E951264CEBF2}"/>
              </a:ext>
            </a:extLst>
          </p:cNvPr>
          <p:cNvSpPr txBox="1"/>
          <p:nvPr/>
        </p:nvSpPr>
        <p:spPr>
          <a:xfrm>
            <a:off x="4389985" y="2704972"/>
            <a:ext cx="1318553" cy="276999"/>
          </a:xfrm>
          <a:prstGeom prst="rect">
            <a:avLst/>
          </a:prstGeom>
          <a:noFill/>
          <a:ln>
            <a:solidFill>
              <a:srgbClr val="FFCC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C000"/>
                </a:solidFill>
              </a:rPr>
              <a:t>Balanceamento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9FBBFD9-FA88-4838-9602-E6AB10002D16}"/>
              </a:ext>
            </a:extLst>
          </p:cNvPr>
          <p:cNvSpPr txBox="1"/>
          <p:nvPr/>
        </p:nvSpPr>
        <p:spPr>
          <a:xfrm>
            <a:off x="4389985" y="3139449"/>
            <a:ext cx="1318553" cy="276999"/>
          </a:xfrm>
          <a:prstGeom prst="rect">
            <a:avLst/>
          </a:prstGeom>
          <a:noFill/>
          <a:ln>
            <a:solidFill>
              <a:srgbClr val="FFCC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C000"/>
                </a:solidFill>
              </a:rPr>
              <a:t>Jenkins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7B498B7-8040-4639-A637-AD1C2D3F2FB1}"/>
              </a:ext>
            </a:extLst>
          </p:cNvPr>
          <p:cNvSpPr txBox="1"/>
          <p:nvPr/>
        </p:nvSpPr>
        <p:spPr>
          <a:xfrm>
            <a:off x="4389985" y="3573926"/>
            <a:ext cx="1318553" cy="276999"/>
          </a:xfrm>
          <a:prstGeom prst="rect">
            <a:avLst/>
          </a:prstGeom>
          <a:noFill/>
          <a:ln>
            <a:solidFill>
              <a:srgbClr val="FFCC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C000"/>
                </a:solidFill>
              </a:rPr>
              <a:t>JMeter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BF005F75-AD7D-4EE6-A392-C3F661FF78AF}"/>
              </a:ext>
            </a:extLst>
          </p:cNvPr>
          <p:cNvSpPr txBox="1"/>
          <p:nvPr/>
        </p:nvSpPr>
        <p:spPr>
          <a:xfrm>
            <a:off x="8374237" y="4330940"/>
            <a:ext cx="78419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50" b="1" dirty="0">
                <a:solidFill>
                  <a:srgbClr val="FFC000"/>
                </a:solidFill>
              </a:rPr>
              <a:t>End-User</a:t>
            </a:r>
          </a:p>
          <a:p>
            <a:pPr algn="ctr"/>
            <a:r>
              <a:rPr lang="pt-BR" sz="1050" b="1" dirty="0">
                <a:solidFill>
                  <a:srgbClr val="FFC000"/>
                </a:solidFill>
              </a:rPr>
              <a:t>Android</a:t>
            </a:r>
          </a:p>
        </p:txBody>
      </p:sp>
      <p:pic>
        <p:nvPicPr>
          <p:cNvPr id="33" name="Imagem 32" descr="Ícone&#10;&#10;Descrição gerada automaticamente">
            <a:extLst>
              <a:ext uri="{FF2B5EF4-FFF2-40B4-BE49-F238E27FC236}">
                <a16:creationId xmlns:a16="http://schemas.microsoft.com/office/drawing/2014/main" id="{981D6C0D-2F69-4B8B-A799-6E55C177F8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617" y="3334093"/>
            <a:ext cx="571429" cy="1038095"/>
          </a:xfrm>
          <a:prstGeom prst="rect">
            <a:avLst/>
          </a:prstGeom>
        </p:spPr>
      </p:pic>
      <p:sp>
        <p:nvSpPr>
          <p:cNvPr id="34" name="Fluxograma: Extrair 33">
            <a:extLst>
              <a:ext uri="{FF2B5EF4-FFF2-40B4-BE49-F238E27FC236}">
                <a16:creationId xmlns:a16="http://schemas.microsoft.com/office/drawing/2014/main" id="{0E2F776E-38D2-4EA3-9D71-4D7DAD0C472F}"/>
              </a:ext>
            </a:extLst>
          </p:cNvPr>
          <p:cNvSpPr/>
          <p:nvPr/>
        </p:nvSpPr>
        <p:spPr>
          <a:xfrm>
            <a:off x="7027470" y="2431338"/>
            <a:ext cx="401271" cy="345986"/>
          </a:xfrm>
          <a:prstGeom prst="flowChartExtra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>
                    <a:lumMod val="50000"/>
                  </a:schemeClr>
                </a:solidFill>
              </a:rPr>
              <a:t>!</a:t>
            </a:r>
          </a:p>
        </p:txBody>
      </p:sp>
      <p:cxnSp>
        <p:nvCxnSpPr>
          <p:cNvPr id="7" name="Conector de seta reta 19">
            <a:extLst>
              <a:ext uri="{FF2B5EF4-FFF2-40B4-BE49-F238E27FC236}">
                <a16:creationId xmlns:a16="http://schemas.microsoft.com/office/drawing/2014/main" id="{51FBF884-9847-4770-95BE-6B57735A6020}"/>
              </a:ext>
            </a:extLst>
          </p:cNvPr>
          <p:cNvCxnSpPr>
            <a:cxnSpLocks/>
          </p:cNvCxnSpPr>
          <p:nvPr/>
        </p:nvCxnSpPr>
        <p:spPr>
          <a:xfrm>
            <a:off x="3683538" y="2633685"/>
            <a:ext cx="605504" cy="0"/>
          </a:xfrm>
          <a:prstGeom prst="straightConnector1">
            <a:avLst/>
          </a:prstGeom>
          <a:ln>
            <a:solidFill>
              <a:srgbClr val="FFCC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m 37" descr="Uma imagem contendo Forma&#10;&#10;Descrição gerada automaticamente">
            <a:extLst>
              <a:ext uri="{FF2B5EF4-FFF2-40B4-BE49-F238E27FC236}">
                <a16:creationId xmlns:a16="http://schemas.microsoft.com/office/drawing/2014/main" id="{A9EFACD7-0BE3-43B1-AF63-54F38B3C916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2774556" y="3639787"/>
            <a:ext cx="445918" cy="416411"/>
          </a:xfrm>
          <a:prstGeom prst="rect">
            <a:avLst/>
          </a:prstGeom>
        </p:spPr>
      </p:pic>
      <p:sp>
        <p:nvSpPr>
          <p:cNvPr id="39" name="Google Shape;244;p34">
            <a:extLst>
              <a:ext uri="{FF2B5EF4-FFF2-40B4-BE49-F238E27FC236}">
                <a16:creationId xmlns:a16="http://schemas.microsoft.com/office/drawing/2014/main" id="{D030B8B5-E76B-4F06-8E99-B4E6F408E0A7}"/>
              </a:ext>
            </a:extLst>
          </p:cNvPr>
          <p:cNvSpPr/>
          <p:nvPr/>
        </p:nvSpPr>
        <p:spPr>
          <a:xfrm>
            <a:off x="-406993" y="4303537"/>
            <a:ext cx="1688075" cy="1687826"/>
          </a:xfrm>
          <a:prstGeom prst="ellipse">
            <a:avLst/>
          </a:prstGeom>
          <a:solidFill>
            <a:srgbClr val="FFC000">
              <a:alpha val="54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685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454012" y="2027132"/>
            <a:ext cx="3689265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DEMONSTRAÇÃO DO PROTOTIPO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3" name="Imagem 2" descr="Uma imagem contendo Logotipo&#10;&#10;Descrição gerada automaticamente">
            <a:extLst>
              <a:ext uri="{FF2B5EF4-FFF2-40B4-BE49-F238E27FC236}">
                <a16:creationId xmlns:a16="http://schemas.microsoft.com/office/drawing/2014/main" id="{976CF684-BCF3-40B7-A35C-B8F354202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36" y="150345"/>
            <a:ext cx="1092750" cy="1942666"/>
          </a:xfrm>
          <a:prstGeom prst="rect">
            <a:avLst/>
          </a:prstGeom>
        </p:spPr>
      </p:pic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18E332A1-9DF0-4CCC-AB82-B19B80BCA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238" y="150345"/>
            <a:ext cx="1092750" cy="1942666"/>
          </a:xfrm>
          <a:prstGeom prst="rect">
            <a:avLst/>
          </a:prstGeom>
        </p:spPr>
      </p:pic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827CF9F-FC7C-4CBC-B690-D77327994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088" y="150345"/>
            <a:ext cx="1092750" cy="1942666"/>
          </a:xfrm>
          <a:prstGeom prst="rect">
            <a:avLst/>
          </a:prstGeom>
        </p:spPr>
      </p:pic>
      <p:pic>
        <p:nvPicPr>
          <p:cNvPr id="9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8293C14-B086-4210-8814-7ABA468D7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423" y="150345"/>
            <a:ext cx="1092750" cy="1942666"/>
          </a:xfrm>
          <a:prstGeom prst="rect">
            <a:avLst/>
          </a:prstGeom>
        </p:spPr>
      </p:pic>
      <p:pic>
        <p:nvPicPr>
          <p:cNvPr id="11" name="Imagem 10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72A113D-D30F-4E02-97BB-EBB2490A6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5758" y="141315"/>
            <a:ext cx="1092751" cy="1942667"/>
          </a:xfrm>
          <a:prstGeom prst="rect">
            <a:avLst/>
          </a:prstGeom>
        </p:spPr>
      </p:pic>
      <p:pic>
        <p:nvPicPr>
          <p:cNvPr id="13" name="Imagem 1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44E8723-2A6D-4F64-B5FC-EAAB451C8B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3754" y="141316"/>
            <a:ext cx="1092750" cy="1942666"/>
          </a:xfrm>
          <a:prstGeom prst="rect">
            <a:avLst/>
          </a:prstGeom>
        </p:spPr>
      </p:pic>
      <p:pic>
        <p:nvPicPr>
          <p:cNvPr id="15" name="Imagem 1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2C20ECE-FD39-4A87-B8B9-3341138BB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6019" y="150344"/>
            <a:ext cx="1092751" cy="1942667"/>
          </a:xfrm>
          <a:prstGeom prst="rect">
            <a:avLst/>
          </a:prstGeom>
        </p:spPr>
      </p:pic>
      <p:pic>
        <p:nvPicPr>
          <p:cNvPr id="17" name="Imagem 16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972EE580-E797-4F54-930A-8A15499118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462" y="3050485"/>
            <a:ext cx="1092751" cy="1942668"/>
          </a:xfrm>
          <a:prstGeom prst="rect">
            <a:avLst/>
          </a:prstGeom>
        </p:spPr>
      </p:pic>
      <p:pic>
        <p:nvPicPr>
          <p:cNvPr id="19" name="Imagem 1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43BA4A5-D493-4952-8DD5-156FBB7CD6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1238" y="3050487"/>
            <a:ext cx="1092750" cy="1942666"/>
          </a:xfrm>
          <a:prstGeom prst="rect">
            <a:avLst/>
          </a:prstGeom>
        </p:spPr>
      </p:pic>
      <p:pic>
        <p:nvPicPr>
          <p:cNvPr id="21" name="Imagem 20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9589868-3FDB-4DE4-A82D-15DA93F270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7088" y="3050485"/>
            <a:ext cx="1092750" cy="1942666"/>
          </a:xfrm>
          <a:prstGeom prst="rect">
            <a:avLst/>
          </a:prstGeom>
        </p:spPr>
      </p:pic>
      <p:pic>
        <p:nvPicPr>
          <p:cNvPr id="23" name="Imagem 2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A661F84-D71D-42B4-BAAB-604152D300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41423" y="3050486"/>
            <a:ext cx="1092749" cy="1942665"/>
          </a:xfrm>
          <a:prstGeom prst="rect">
            <a:avLst/>
          </a:prstGeom>
        </p:spPr>
      </p:pic>
      <p:pic>
        <p:nvPicPr>
          <p:cNvPr id="25" name="Imagem 24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161E48E5-7B76-4C7A-9C9E-67373485FC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75760" y="3059521"/>
            <a:ext cx="1092749" cy="1942664"/>
          </a:xfrm>
          <a:prstGeom prst="rect">
            <a:avLst/>
          </a:prstGeom>
        </p:spPr>
      </p:pic>
      <p:pic>
        <p:nvPicPr>
          <p:cNvPr id="27" name="Imagem 26" descr="Tela de celular com aplicativo aberto&#10;&#10;Descrição gerada automaticamente com confiança média">
            <a:extLst>
              <a:ext uri="{FF2B5EF4-FFF2-40B4-BE49-F238E27FC236}">
                <a16:creationId xmlns:a16="http://schemas.microsoft.com/office/drawing/2014/main" id="{A5B32BF8-855B-4EBA-A479-561DBD769DF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3755" y="3050486"/>
            <a:ext cx="1092749" cy="1942665"/>
          </a:xfrm>
          <a:prstGeom prst="rect">
            <a:avLst/>
          </a:prstGeom>
        </p:spPr>
      </p:pic>
      <p:pic>
        <p:nvPicPr>
          <p:cNvPr id="29" name="Imagem 28" descr="Texto&#10;&#10;Descrição gerada automaticamente com confiança baixa">
            <a:extLst>
              <a:ext uri="{FF2B5EF4-FFF2-40B4-BE49-F238E27FC236}">
                <a16:creationId xmlns:a16="http://schemas.microsoft.com/office/drawing/2014/main" id="{0CA319CF-3FA1-43BF-9969-A1A3A7C5135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26020" y="3050485"/>
            <a:ext cx="1092750" cy="194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55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6;p31"/>
          <p:cNvSpPr/>
          <p:nvPr/>
        </p:nvSpPr>
        <p:spPr>
          <a:xfrm>
            <a:off x="3013354" y="529420"/>
            <a:ext cx="3495482" cy="3495482"/>
          </a:xfrm>
          <a:prstGeom prst="ellipse">
            <a:avLst/>
          </a:prstGeom>
          <a:solidFill>
            <a:srgbClr val="FFC000">
              <a:alpha val="48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/>
          <p:nvPr/>
        </p:nvSpPr>
        <p:spPr>
          <a:xfrm>
            <a:off x="8687473" y="1527199"/>
            <a:ext cx="1279200" cy="1279200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12;p31"/>
          <p:cNvSpPr/>
          <p:nvPr/>
        </p:nvSpPr>
        <p:spPr>
          <a:xfrm>
            <a:off x="950524" y="4434239"/>
            <a:ext cx="1279200" cy="1279200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Elipse 54"/>
          <p:cNvSpPr/>
          <p:nvPr/>
        </p:nvSpPr>
        <p:spPr>
          <a:xfrm>
            <a:off x="1924772" y="2115018"/>
            <a:ext cx="304952" cy="304952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374120" y="1894646"/>
            <a:ext cx="372848" cy="3728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1560544" y="2485151"/>
            <a:ext cx="321248" cy="3212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1647277" y="1250928"/>
            <a:ext cx="534890" cy="53489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Google Shape;211;p31"/>
          <p:cNvSpPr txBox="1">
            <a:spLocks noGrp="1"/>
          </p:cNvSpPr>
          <p:nvPr>
            <p:ph type="subTitle" idx="2"/>
          </p:nvPr>
        </p:nvSpPr>
        <p:spPr>
          <a:xfrm flipH="1">
            <a:off x="3148178" y="1843050"/>
            <a:ext cx="3242348" cy="868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 dirty="0">
                <a:solidFill>
                  <a:srgbClr val="FFC000"/>
                </a:solidFill>
              </a:rPr>
              <a:t>CONSIDERAÇ</a:t>
            </a:r>
            <a:r>
              <a:rPr lang="pt-BR" sz="2400" b="1" dirty="0">
                <a:solidFill>
                  <a:srgbClr val="FFC000"/>
                </a:solidFill>
              </a:rPr>
              <a:t>Õ</a:t>
            </a:r>
            <a:r>
              <a:rPr lang="pt-BR" sz="2400" dirty="0">
                <a:solidFill>
                  <a:srgbClr val="FFC000"/>
                </a:solidFill>
              </a:rPr>
              <a:t>ES FINAIS</a:t>
            </a:r>
          </a:p>
        </p:txBody>
      </p:sp>
    </p:spTree>
    <p:extLst>
      <p:ext uri="{BB962C8B-B14F-4D97-AF65-F5344CB8AC3E}">
        <p14:creationId xmlns:p14="http://schemas.microsoft.com/office/powerpoint/2010/main" val="2758331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EQUIPE E ORGANIZAÇÃO</a:t>
            </a:r>
          </a:p>
        </p:txBody>
      </p:sp>
      <p:sp>
        <p:nvSpPr>
          <p:cNvPr id="181" name="Google Shape;181;p29"/>
          <p:cNvSpPr/>
          <p:nvPr/>
        </p:nvSpPr>
        <p:spPr>
          <a:xfrm rot="3052750">
            <a:off x="7912042" y="3872221"/>
            <a:ext cx="1936359" cy="1006903"/>
          </a:xfrm>
          <a:prstGeom prst="roundRect">
            <a:avLst>
              <a:gd name="adj" fmla="val 50000"/>
            </a:avLst>
          </a:prstGeom>
          <a:solidFill>
            <a:srgbClr val="FFC000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9"/>
          <p:cNvSpPr/>
          <p:nvPr/>
        </p:nvSpPr>
        <p:spPr>
          <a:xfrm>
            <a:off x="7202332" y="4660350"/>
            <a:ext cx="966300" cy="966300"/>
          </a:xfrm>
          <a:prstGeom prst="ellipse">
            <a:avLst/>
          </a:prstGeom>
          <a:solidFill>
            <a:srgbClr val="FFC000">
              <a:alpha val="4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9"/>
          <p:cNvSpPr/>
          <p:nvPr/>
        </p:nvSpPr>
        <p:spPr>
          <a:xfrm>
            <a:off x="950751" y="4183177"/>
            <a:ext cx="1477500" cy="1477500"/>
          </a:xfrm>
          <a:prstGeom prst="ellipse">
            <a:avLst/>
          </a:prstGeom>
          <a:solidFill>
            <a:srgbClr val="FFC000">
              <a:alpha val="54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9"/>
          <p:cNvSpPr/>
          <p:nvPr/>
        </p:nvSpPr>
        <p:spPr>
          <a:xfrm rot="3052750">
            <a:off x="4619234" y="-434907"/>
            <a:ext cx="1392687" cy="941620"/>
          </a:xfrm>
          <a:prstGeom prst="roundRect">
            <a:avLst>
              <a:gd name="adj" fmla="val 50000"/>
            </a:avLst>
          </a:prstGeom>
          <a:solidFill>
            <a:srgbClr val="A781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8" t="1392" r="13157" b="16361"/>
          <a:stretch/>
        </p:blipFill>
        <p:spPr>
          <a:xfrm>
            <a:off x="7547875" y="992369"/>
            <a:ext cx="1241515" cy="1233196"/>
          </a:xfrm>
          <a:prstGeom prst="ellipse">
            <a:avLst/>
          </a:prstGeom>
          <a:ln>
            <a:noFill/>
          </a:ln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0" t="7807" r="14888" b="18444"/>
          <a:stretch/>
        </p:blipFill>
        <p:spPr>
          <a:xfrm>
            <a:off x="5744058" y="2628050"/>
            <a:ext cx="1298414" cy="1233196"/>
          </a:xfrm>
          <a:prstGeom prst="ellipse">
            <a:avLst/>
          </a:prstGeom>
          <a:ln>
            <a:noFill/>
          </a:ln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6161" r="20709" b="21541"/>
          <a:stretch/>
        </p:blipFill>
        <p:spPr>
          <a:xfrm>
            <a:off x="4012018" y="992369"/>
            <a:ext cx="1226637" cy="1233196"/>
          </a:xfrm>
          <a:prstGeom prst="ellipse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3" t="2667" r="24914" b="57184"/>
          <a:stretch/>
        </p:blipFill>
        <p:spPr>
          <a:xfrm>
            <a:off x="2423869" y="2628050"/>
            <a:ext cx="1228646" cy="1233196"/>
          </a:xfrm>
          <a:prstGeom prst="ellipse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1" t="-314" r="12802" b="61594"/>
          <a:stretch/>
        </p:blipFill>
        <p:spPr>
          <a:xfrm>
            <a:off x="807432" y="992369"/>
            <a:ext cx="1300680" cy="1233196"/>
          </a:xfrm>
          <a:prstGeom prst="ellipse">
            <a:avLst/>
          </a:prstGeom>
        </p:spPr>
      </p:pic>
      <p:sp>
        <p:nvSpPr>
          <p:cNvPr id="20" name="Google Shape;180;p29"/>
          <p:cNvSpPr txBox="1">
            <a:spLocks/>
          </p:cNvSpPr>
          <p:nvPr/>
        </p:nvSpPr>
        <p:spPr>
          <a:xfrm>
            <a:off x="918685" y="2225565"/>
            <a:ext cx="1078174" cy="711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algn="ctr"/>
            <a:r>
              <a:rPr lang="pt-BR" dirty="0">
                <a:solidFill>
                  <a:srgbClr val="FFC000"/>
                </a:solidFill>
              </a:rPr>
              <a:t>Maria</a:t>
            </a:r>
          </a:p>
          <a:p>
            <a:pPr algn="ctr"/>
            <a:r>
              <a:rPr lang="pt-BR" sz="1200" dirty="0">
                <a:solidFill>
                  <a:srgbClr val="FFC000"/>
                </a:solidFill>
              </a:rPr>
              <a:t>Analista de Negócios</a:t>
            </a:r>
          </a:p>
        </p:txBody>
      </p:sp>
      <p:sp>
        <p:nvSpPr>
          <p:cNvPr id="21" name="Google Shape;180;p29"/>
          <p:cNvSpPr txBox="1">
            <a:spLocks/>
          </p:cNvSpPr>
          <p:nvPr/>
        </p:nvSpPr>
        <p:spPr>
          <a:xfrm>
            <a:off x="2385367" y="3861246"/>
            <a:ext cx="130565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algn="ctr"/>
            <a:r>
              <a:rPr lang="pt-BR" dirty="0">
                <a:solidFill>
                  <a:srgbClr val="FFC000"/>
                </a:solidFill>
              </a:rPr>
              <a:t>Oliver</a:t>
            </a:r>
          </a:p>
          <a:p>
            <a:pPr algn="ctr"/>
            <a:r>
              <a:rPr lang="pt-BR" sz="1200" dirty="0">
                <a:solidFill>
                  <a:srgbClr val="FFC000"/>
                </a:solidFill>
              </a:rPr>
              <a:t>Desenvolvedor</a:t>
            </a:r>
          </a:p>
        </p:txBody>
      </p:sp>
      <p:sp>
        <p:nvSpPr>
          <p:cNvPr id="22" name="Google Shape;180;p29"/>
          <p:cNvSpPr txBox="1">
            <a:spLocks/>
          </p:cNvSpPr>
          <p:nvPr/>
        </p:nvSpPr>
        <p:spPr>
          <a:xfrm>
            <a:off x="5744058" y="3861246"/>
            <a:ext cx="1298414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algn="ctr"/>
            <a:r>
              <a:rPr lang="pt-BR" dirty="0">
                <a:solidFill>
                  <a:srgbClr val="FFC000"/>
                </a:solidFill>
              </a:rPr>
              <a:t>Ramon</a:t>
            </a:r>
          </a:p>
          <a:p>
            <a:pPr algn="ctr"/>
            <a:r>
              <a:rPr lang="pt-BR" sz="1200" dirty="0">
                <a:solidFill>
                  <a:srgbClr val="FFC000"/>
                </a:solidFill>
              </a:rPr>
              <a:t>Desenvolvedor</a:t>
            </a:r>
          </a:p>
        </p:txBody>
      </p:sp>
      <p:sp>
        <p:nvSpPr>
          <p:cNvPr id="23" name="Google Shape;180;p29"/>
          <p:cNvSpPr txBox="1">
            <a:spLocks/>
          </p:cNvSpPr>
          <p:nvPr/>
        </p:nvSpPr>
        <p:spPr>
          <a:xfrm>
            <a:off x="4012018" y="2225565"/>
            <a:ext cx="1226637" cy="724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algn="ctr"/>
            <a:r>
              <a:rPr lang="pt-BR" dirty="0">
                <a:solidFill>
                  <a:srgbClr val="FFC000"/>
                </a:solidFill>
              </a:rPr>
              <a:t>Pedro</a:t>
            </a:r>
          </a:p>
          <a:p>
            <a:pPr algn="ctr"/>
            <a:r>
              <a:rPr lang="pt-BR" sz="1200" dirty="0">
                <a:solidFill>
                  <a:srgbClr val="FFC000"/>
                </a:solidFill>
              </a:rPr>
              <a:t>Gestor de Projetos</a:t>
            </a:r>
          </a:p>
        </p:txBody>
      </p:sp>
      <p:sp>
        <p:nvSpPr>
          <p:cNvPr id="24" name="Google Shape;180;p29"/>
          <p:cNvSpPr txBox="1">
            <a:spLocks/>
          </p:cNvSpPr>
          <p:nvPr/>
        </p:nvSpPr>
        <p:spPr>
          <a:xfrm>
            <a:off x="7519425" y="2225565"/>
            <a:ext cx="1298414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algn="ctr"/>
            <a:r>
              <a:rPr lang="pt-BR" dirty="0">
                <a:solidFill>
                  <a:srgbClr val="FFC000"/>
                </a:solidFill>
              </a:rPr>
              <a:t>Wellington</a:t>
            </a:r>
          </a:p>
          <a:p>
            <a:pPr algn="ctr"/>
            <a:r>
              <a:rPr lang="pt-BR" sz="1200" dirty="0">
                <a:solidFill>
                  <a:srgbClr val="FFC000"/>
                </a:solidFill>
              </a:rPr>
              <a:t>Desenvolvedor</a:t>
            </a:r>
          </a:p>
        </p:txBody>
      </p:sp>
      <p:sp>
        <p:nvSpPr>
          <p:cNvPr id="25" name="Elipse 24"/>
          <p:cNvSpPr/>
          <p:nvPr/>
        </p:nvSpPr>
        <p:spPr>
          <a:xfrm>
            <a:off x="1965314" y="2116680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2385367" y="2628050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3506615" y="2628050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3937046" y="2138962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77804" y="2138962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5667481" y="2628050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901279" y="2628050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390956" y="2114998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6;p31"/>
          <p:cNvSpPr/>
          <p:nvPr/>
        </p:nvSpPr>
        <p:spPr>
          <a:xfrm>
            <a:off x="3013354" y="529420"/>
            <a:ext cx="3495482" cy="3495482"/>
          </a:xfrm>
          <a:prstGeom prst="ellipse">
            <a:avLst/>
          </a:prstGeom>
          <a:solidFill>
            <a:srgbClr val="FFC000">
              <a:alpha val="48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11;p31"/>
          <p:cNvSpPr txBox="1">
            <a:spLocks noGrp="1"/>
          </p:cNvSpPr>
          <p:nvPr>
            <p:ph type="subTitle" idx="2"/>
          </p:nvPr>
        </p:nvSpPr>
        <p:spPr>
          <a:xfrm flipH="1">
            <a:off x="3667636" y="1587895"/>
            <a:ext cx="2251820" cy="524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 dirty="0">
                <a:solidFill>
                  <a:srgbClr val="FFC000"/>
                </a:solidFill>
              </a:rPr>
              <a:t>OBRIGADO(A)!</a:t>
            </a:r>
          </a:p>
        </p:txBody>
      </p:sp>
      <p:sp>
        <p:nvSpPr>
          <p:cNvPr id="10" name="Google Shape;211;p31"/>
          <p:cNvSpPr txBox="1">
            <a:spLocks noGrp="1"/>
          </p:cNvSpPr>
          <p:nvPr>
            <p:ph type="subTitle" idx="2"/>
          </p:nvPr>
        </p:nvSpPr>
        <p:spPr>
          <a:xfrm flipH="1">
            <a:off x="3568699" y="2543912"/>
            <a:ext cx="2449695" cy="524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 dirty="0">
                <a:solidFill>
                  <a:schemeClr val="tx1">
                    <a:lumMod val="75000"/>
                  </a:schemeClr>
                </a:solidFill>
              </a:rPr>
              <a:t>Possui dúvidas?</a:t>
            </a:r>
          </a:p>
        </p:txBody>
      </p:sp>
      <p:sp>
        <p:nvSpPr>
          <p:cNvPr id="11" name="Google Shape;241;p34"/>
          <p:cNvSpPr txBox="1">
            <a:spLocks/>
          </p:cNvSpPr>
          <p:nvPr/>
        </p:nvSpPr>
        <p:spPr>
          <a:xfrm>
            <a:off x="3885118" y="4024902"/>
            <a:ext cx="1751953" cy="72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algn="ctr"/>
            <a:r>
              <a:rPr lang="en-US" sz="1800" dirty="0" err="1"/>
              <a:t>Equipe</a:t>
            </a:r>
            <a:r>
              <a:rPr lang="en-US" sz="1800" dirty="0"/>
              <a:t> </a:t>
            </a:r>
            <a:r>
              <a:rPr lang="en-US" sz="1800" dirty="0" err="1"/>
              <a:t>MusicAll</a:t>
            </a:r>
            <a:endParaRPr lang="en-US" sz="1800" dirty="0"/>
          </a:p>
        </p:txBody>
      </p:sp>
      <p:sp>
        <p:nvSpPr>
          <p:cNvPr id="13" name="Google Shape;213;p31"/>
          <p:cNvSpPr/>
          <p:nvPr/>
        </p:nvSpPr>
        <p:spPr>
          <a:xfrm>
            <a:off x="8504400" y="-466701"/>
            <a:ext cx="1279200" cy="1279200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12;p31"/>
          <p:cNvSpPr/>
          <p:nvPr/>
        </p:nvSpPr>
        <p:spPr>
          <a:xfrm>
            <a:off x="767451" y="2440339"/>
            <a:ext cx="1279200" cy="1279200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590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MERCADO DA MÚSICA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58" name="Google Shape;508;p64">
            <a:extLst>
              <a:ext uri="{FF2B5EF4-FFF2-40B4-BE49-F238E27FC236}">
                <a16:creationId xmlns:a16="http://schemas.microsoft.com/office/drawing/2014/main" id="{44A49DD9-BC20-4200-A44C-1B2D450B3296}"/>
              </a:ext>
            </a:extLst>
          </p:cNvPr>
          <p:cNvSpPr txBox="1">
            <a:spLocks/>
          </p:cNvSpPr>
          <p:nvPr/>
        </p:nvSpPr>
        <p:spPr>
          <a:xfrm>
            <a:off x="2909400" y="331324"/>
            <a:ext cx="1138061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b="1" dirty="0">
                <a:solidFill>
                  <a:srgbClr val="FFCC00"/>
                </a:solidFill>
              </a:rPr>
              <a:t>MÚSICA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CB90DEA1-3503-4BDA-8884-C1148710F852}"/>
              </a:ext>
            </a:extLst>
          </p:cNvPr>
          <p:cNvSpPr txBox="1"/>
          <p:nvPr/>
        </p:nvSpPr>
        <p:spPr>
          <a:xfrm>
            <a:off x="825042" y="684119"/>
            <a:ext cx="3222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solidFill>
                  <a:srgbClr val="FFC000"/>
                </a:solidFill>
              </a:rPr>
              <a:t>Uma forma de expressão que combina diferentes sons e ritmos. A música está no nosso cotidiano, para todos.</a:t>
            </a:r>
          </a:p>
        </p:txBody>
      </p:sp>
      <p:sp>
        <p:nvSpPr>
          <p:cNvPr id="60" name="Google Shape;508;p64">
            <a:extLst>
              <a:ext uri="{FF2B5EF4-FFF2-40B4-BE49-F238E27FC236}">
                <a16:creationId xmlns:a16="http://schemas.microsoft.com/office/drawing/2014/main" id="{85309E3E-5A46-4006-AF77-A60D80002F8D}"/>
              </a:ext>
            </a:extLst>
          </p:cNvPr>
          <p:cNvSpPr txBox="1">
            <a:spLocks/>
          </p:cNvSpPr>
          <p:nvPr/>
        </p:nvSpPr>
        <p:spPr>
          <a:xfrm>
            <a:off x="2397212" y="3275589"/>
            <a:ext cx="165025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b="1" dirty="0">
                <a:solidFill>
                  <a:srgbClr val="FFCC00"/>
                </a:solidFill>
              </a:rPr>
              <a:t>TECNOLOGIA 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05523839-AB40-4B72-8280-39DCCE64AA56}"/>
              </a:ext>
            </a:extLst>
          </p:cNvPr>
          <p:cNvSpPr txBox="1"/>
          <p:nvPr/>
        </p:nvSpPr>
        <p:spPr>
          <a:xfrm>
            <a:off x="825042" y="3628384"/>
            <a:ext cx="32224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solidFill>
                  <a:srgbClr val="FFC000"/>
                </a:solidFill>
              </a:rPr>
              <a:t>As novas tecnologias colocam ferramentas criativas no mercado, principalmente para quem está começando, ajudando em divulgação do trabalho ou ajudando músicos encontrarem outros músicos.</a:t>
            </a:r>
          </a:p>
        </p:txBody>
      </p:sp>
      <p:sp>
        <p:nvSpPr>
          <p:cNvPr id="62" name="Google Shape;508;p64">
            <a:extLst>
              <a:ext uri="{FF2B5EF4-FFF2-40B4-BE49-F238E27FC236}">
                <a16:creationId xmlns:a16="http://schemas.microsoft.com/office/drawing/2014/main" id="{1EA83D47-087C-4582-8301-10C151C61A8B}"/>
              </a:ext>
            </a:extLst>
          </p:cNvPr>
          <p:cNvSpPr txBox="1">
            <a:spLocks/>
          </p:cNvSpPr>
          <p:nvPr/>
        </p:nvSpPr>
        <p:spPr>
          <a:xfrm>
            <a:off x="5921581" y="1593489"/>
            <a:ext cx="1423997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rgbClr val="FFCC00"/>
                </a:solidFill>
              </a:rPr>
              <a:t>MERCADO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BD1931A3-3003-4D5D-995F-FB995150BC2C}"/>
              </a:ext>
            </a:extLst>
          </p:cNvPr>
          <p:cNvSpPr txBox="1"/>
          <p:nvPr/>
        </p:nvSpPr>
        <p:spPr>
          <a:xfrm>
            <a:off x="5921581" y="1881489"/>
            <a:ext cx="32224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FFC000"/>
                </a:solidFill>
              </a:rPr>
              <a:t>Oportunidades de negócios para todos, desde uma corporação multinacional, ao músico independente.</a:t>
            </a:r>
          </a:p>
          <a:p>
            <a:endParaRPr lang="pt-BR" sz="1200" dirty="0">
              <a:solidFill>
                <a:srgbClr val="FFC000"/>
              </a:solidFill>
            </a:endParaRPr>
          </a:p>
          <a:p>
            <a:r>
              <a:rPr lang="pt-BR" sz="1200" dirty="0">
                <a:solidFill>
                  <a:srgbClr val="FFC000"/>
                </a:solidFill>
              </a:rPr>
              <a:t>Mais de 91 mil negócios formalizados operando na indústria musical no Brasil. (SEBRAE, 2019)</a:t>
            </a:r>
          </a:p>
        </p:txBody>
      </p:sp>
      <p:pic>
        <p:nvPicPr>
          <p:cNvPr id="194" name="Imagem 193">
            <a:extLst>
              <a:ext uri="{FF2B5EF4-FFF2-40B4-BE49-F238E27FC236}">
                <a16:creationId xmlns:a16="http://schemas.microsoft.com/office/drawing/2014/main" id="{18386BBC-7D0E-4A32-8367-B7674AD1FB6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323902" y="331324"/>
            <a:ext cx="1138061" cy="867772"/>
          </a:xfrm>
          <a:prstGeom prst="rect">
            <a:avLst/>
          </a:prstGeom>
        </p:spPr>
      </p:pic>
      <p:pic>
        <p:nvPicPr>
          <p:cNvPr id="196" name="Imagem 195">
            <a:extLst>
              <a:ext uri="{FF2B5EF4-FFF2-40B4-BE49-F238E27FC236}">
                <a16:creationId xmlns:a16="http://schemas.microsoft.com/office/drawing/2014/main" id="{F006445F-EF17-4114-BB7F-782B22976E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69" b="95577" l="10000" r="90000">
                        <a14:foregroundMark x1="33333" y1="79615" x2="33333" y2="79615"/>
                        <a14:foregroundMark x1="28889" y1="68269" x2="28889" y2="68269"/>
                        <a14:foregroundMark x1="39444" y1="95577" x2="39444" y2="95577"/>
                        <a14:foregroundMark x1="37222" y1="51154" x2="37222" y2="51154"/>
                        <a14:foregroundMark x1="49556" y1="52115" x2="49556" y2="52115"/>
                        <a14:foregroundMark x1="61333" y1="47500" x2="61333" y2="47500"/>
                        <a14:foregroundMark x1="54889" y1="69808" x2="54889" y2="69808"/>
                        <a14:foregroundMark x1="51778" y1="68269" x2="51778" y2="68269"/>
                        <a14:foregroundMark x1="48333" y1="67500" x2="48333" y2="67500"/>
                        <a14:foregroundMark x1="64111" y1="69038" x2="64111" y2="69038"/>
                        <a14:foregroundMark x1="67333" y1="67692" x2="67333" y2="67692"/>
                        <a14:foregroundMark x1="70889" y1="68077" x2="70889" y2="68077"/>
                        <a14:foregroundMark x1="44000" y1="8269" x2="44000" y2="8269"/>
                        <a14:foregroundMark x1="52667" y1="3269" x2="52667" y2="3269"/>
                        <a14:foregroundMark x1="32667" y1="68654" x2="32667" y2="68654"/>
                        <a14:backgroundMark x1="33889" y1="66923" x2="33889" y2="66923"/>
                      </a14:backgroundRemoval>
                    </a14:imgEffect>
                  </a14:imgLayer>
                </a14:imgProps>
              </a:ext>
            </a:extLst>
          </a:blip>
          <a:srcRect l="18763" r="17667"/>
          <a:stretch/>
        </p:blipFill>
        <p:spPr>
          <a:xfrm>
            <a:off x="4323902" y="1767331"/>
            <a:ext cx="1163126" cy="1057150"/>
          </a:xfrm>
          <a:prstGeom prst="rect">
            <a:avLst/>
          </a:prstGeom>
        </p:spPr>
      </p:pic>
      <p:pic>
        <p:nvPicPr>
          <p:cNvPr id="203" name="Imagem 202">
            <a:extLst>
              <a:ext uri="{FF2B5EF4-FFF2-40B4-BE49-F238E27FC236}">
                <a16:creationId xmlns:a16="http://schemas.microsoft.com/office/drawing/2014/main" id="{EFF71D87-04DF-4FD5-9F70-88EDF3025D4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4578334" y="3467391"/>
            <a:ext cx="883629" cy="883629"/>
          </a:xfrm>
          <a:prstGeom prst="rect">
            <a:avLst/>
          </a:prstGeom>
        </p:spPr>
      </p:pic>
      <p:sp>
        <p:nvSpPr>
          <p:cNvPr id="22" name="Elipse 21">
            <a:extLst>
              <a:ext uri="{FF2B5EF4-FFF2-40B4-BE49-F238E27FC236}">
                <a16:creationId xmlns:a16="http://schemas.microsoft.com/office/drawing/2014/main" id="{E1CDF1CC-5AD5-4EE9-9A0E-793E7589D288}"/>
              </a:ext>
            </a:extLst>
          </p:cNvPr>
          <p:cNvSpPr/>
          <p:nvPr/>
        </p:nvSpPr>
        <p:spPr>
          <a:xfrm>
            <a:off x="8032423" y="663579"/>
            <a:ext cx="372848" cy="3728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D07488B-BB0C-4D04-B844-7ED2E1C53287}"/>
              </a:ext>
            </a:extLst>
          </p:cNvPr>
          <p:cNvSpPr/>
          <p:nvPr/>
        </p:nvSpPr>
        <p:spPr>
          <a:xfrm>
            <a:off x="7897599" y="181013"/>
            <a:ext cx="321248" cy="3212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30420FB6-CD6D-40EE-B3C0-3DE90CA256F4}"/>
              </a:ext>
            </a:extLst>
          </p:cNvPr>
          <p:cNvSpPr/>
          <p:nvPr/>
        </p:nvSpPr>
        <p:spPr>
          <a:xfrm>
            <a:off x="8482789" y="850003"/>
            <a:ext cx="534890" cy="53489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DAA2254-4FB8-43DD-933B-994245884FC6}"/>
              </a:ext>
            </a:extLst>
          </p:cNvPr>
          <p:cNvSpPr txBox="1"/>
          <p:nvPr/>
        </p:nvSpPr>
        <p:spPr>
          <a:xfrm>
            <a:off x="5777022" y="4777821"/>
            <a:ext cx="3494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>
                <a:solidFill>
                  <a:srgbClr val="FFCC00"/>
                </a:solidFill>
              </a:rPr>
              <a:t>https://www.sebrae.com.br/sites/PortalSebrae/bis/musica-tocando-negocios-saiba-como-empreender-no-setor-musical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5A442E1-993B-44E1-A3BD-35937D591C34}"/>
              </a:ext>
            </a:extLst>
          </p:cNvPr>
          <p:cNvSpPr/>
          <p:nvPr/>
        </p:nvSpPr>
        <p:spPr>
          <a:xfrm rot="1851364">
            <a:off x="2319464" y="2421626"/>
            <a:ext cx="372848" cy="3728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A3BF37CE-5341-4CE0-8593-9E2AA0586E8A}"/>
              </a:ext>
            </a:extLst>
          </p:cNvPr>
          <p:cNvSpPr/>
          <p:nvPr/>
        </p:nvSpPr>
        <p:spPr>
          <a:xfrm rot="1851364">
            <a:off x="1869342" y="2363357"/>
            <a:ext cx="321248" cy="3212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8D93F56-BEB8-4013-BF15-6E78F9BAC04A}"/>
              </a:ext>
            </a:extLst>
          </p:cNvPr>
          <p:cNvSpPr/>
          <p:nvPr/>
        </p:nvSpPr>
        <p:spPr>
          <a:xfrm rot="1851364">
            <a:off x="1488449" y="1845213"/>
            <a:ext cx="534890" cy="53489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PROPOSTA MUSICALL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5D406C46-A7E4-4502-8836-A0CBFD462C90}"/>
              </a:ext>
            </a:extLst>
          </p:cNvPr>
          <p:cNvCxnSpPr>
            <a:cxnSpLocks/>
          </p:cNvCxnSpPr>
          <p:nvPr/>
        </p:nvCxnSpPr>
        <p:spPr>
          <a:xfrm>
            <a:off x="4960665" y="1273586"/>
            <a:ext cx="0" cy="3072810"/>
          </a:xfrm>
          <a:prstGeom prst="line">
            <a:avLst/>
          </a:prstGeom>
          <a:ln>
            <a:solidFill>
              <a:srgbClr val="AC80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Imagem 91" descr="Círculo&#10;&#10;Descrição gerada automaticamente">
            <a:extLst>
              <a:ext uri="{FF2B5EF4-FFF2-40B4-BE49-F238E27FC236}">
                <a16:creationId xmlns:a16="http://schemas.microsoft.com/office/drawing/2014/main" id="{537A3A27-64CA-4114-B974-F05DC03CFE4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27195" y="885206"/>
            <a:ext cx="980244" cy="982244"/>
          </a:xfrm>
          <a:prstGeom prst="rect">
            <a:avLst/>
          </a:prstGeom>
        </p:spPr>
      </p:pic>
      <p:sp>
        <p:nvSpPr>
          <p:cNvPr id="93" name="CaixaDeTexto 92">
            <a:extLst>
              <a:ext uri="{FF2B5EF4-FFF2-40B4-BE49-F238E27FC236}">
                <a16:creationId xmlns:a16="http://schemas.microsoft.com/office/drawing/2014/main" id="{D97BDB74-60A4-4A48-AD6B-63380B7A9E12}"/>
              </a:ext>
            </a:extLst>
          </p:cNvPr>
          <p:cNvSpPr txBox="1"/>
          <p:nvPr/>
        </p:nvSpPr>
        <p:spPr>
          <a:xfrm>
            <a:off x="1028662" y="2225214"/>
            <a:ext cx="37773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AC8004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FFC000"/>
                </a:solidFill>
              </a:rPr>
              <a:t>Missão :</a:t>
            </a:r>
          </a:p>
          <a:p>
            <a:r>
              <a:rPr lang="pt-BR" dirty="0">
                <a:solidFill>
                  <a:srgbClr val="FFC000"/>
                </a:solidFill>
              </a:rPr>
              <a:t>Trazer facilidade para o mundo dos músicos, proporcionar ao usuário a possiblidade de encontrar pessoas de acordo com suas expectativas.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2C59F52C-9946-4EBB-9C84-3C1981189CBC}"/>
              </a:ext>
            </a:extLst>
          </p:cNvPr>
          <p:cNvSpPr txBox="1"/>
          <p:nvPr/>
        </p:nvSpPr>
        <p:spPr>
          <a:xfrm>
            <a:off x="5269333" y="2192977"/>
            <a:ext cx="37483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AC8004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FFC000"/>
                </a:solidFill>
              </a:rPr>
              <a:t>Visão :</a:t>
            </a:r>
          </a:p>
          <a:p>
            <a:r>
              <a:rPr lang="pt-BR" dirty="0">
                <a:solidFill>
                  <a:srgbClr val="FFC000"/>
                </a:solidFill>
              </a:rPr>
              <a:t>Sermos uma plataforma web e mobile que traga segurança, autonomia e que efetivamente integre músicos a outros músicos.</a:t>
            </a:r>
          </a:p>
        </p:txBody>
      </p:sp>
      <p:grpSp>
        <p:nvGrpSpPr>
          <p:cNvPr id="9" name="Google Shape;5315;p114">
            <a:extLst>
              <a:ext uri="{FF2B5EF4-FFF2-40B4-BE49-F238E27FC236}">
                <a16:creationId xmlns:a16="http://schemas.microsoft.com/office/drawing/2014/main" id="{A273E27B-8D4E-48D4-8945-5B082B9786CA}"/>
              </a:ext>
            </a:extLst>
          </p:cNvPr>
          <p:cNvGrpSpPr/>
          <p:nvPr/>
        </p:nvGrpSpPr>
        <p:grpSpPr>
          <a:xfrm>
            <a:off x="6582262" y="1075157"/>
            <a:ext cx="1130921" cy="792293"/>
            <a:chOff x="4048787" y="2977019"/>
            <a:chExt cx="283488" cy="198604"/>
          </a:xfrm>
          <a:solidFill>
            <a:srgbClr val="B2B1AE"/>
          </a:solidFill>
        </p:grpSpPr>
        <p:sp>
          <p:nvSpPr>
            <p:cNvPr id="10" name="Google Shape;5316;p114">
              <a:extLst>
                <a:ext uri="{FF2B5EF4-FFF2-40B4-BE49-F238E27FC236}">
                  <a16:creationId xmlns:a16="http://schemas.microsoft.com/office/drawing/2014/main" id="{9AC17F16-F598-4B8A-A8C8-F755260BE426}"/>
                </a:ext>
              </a:extLst>
            </p:cNvPr>
            <p:cNvSpPr/>
            <p:nvPr/>
          </p:nvSpPr>
          <p:spPr>
            <a:xfrm>
              <a:off x="4277659" y="3015880"/>
              <a:ext cx="25048" cy="19128"/>
            </a:xfrm>
            <a:custGeom>
              <a:avLst/>
              <a:gdLst/>
              <a:ahLst/>
              <a:cxnLst/>
              <a:rect l="l" t="t" r="r" b="b"/>
              <a:pathLst>
                <a:path w="787" h="601" extrusionOk="0">
                  <a:moveTo>
                    <a:pt x="157" y="1"/>
                  </a:moveTo>
                  <a:cubicBezTo>
                    <a:pt x="113" y="1"/>
                    <a:pt x="70" y="22"/>
                    <a:pt x="49" y="65"/>
                  </a:cubicBezTo>
                  <a:cubicBezTo>
                    <a:pt x="1" y="125"/>
                    <a:pt x="13" y="220"/>
                    <a:pt x="84" y="256"/>
                  </a:cubicBezTo>
                  <a:cubicBezTo>
                    <a:pt x="239" y="363"/>
                    <a:pt x="382" y="470"/>
                    <a:pt x="549" y="577"/>
                  </a:cubicBezTo>
                  <a:cubicBezTo>
                    <a:pt x="584" y="589"/>
                    <a:pt x="608" y="601"/>
                    <a:pt x="620" y="601"/>
                  </a:cubicBezTo>
                  <a:cubicBezTo>
                    <a:pt x="668" y="601"/>
                    <a:pt x="715" y="589"/>
                    <a:pt x="739" y="541"/>
                  </a:cubicBezTo>
                  <a:cubicBezTo>
                    <a:pt x="787" y="482"/>
                    <a:pt x="775" y="398"/>
                    <a:pt x="703" y="351"/>
                  </a:cubicBezTo>
                  <a:cubicBezTo>
                    <a:pt x="537" y="232"/>
                    <a:pt x="382" y="125"/>
                    <a:pt x="239" y="29"/>
                  </a:cubicBezTo>
                  <a:cubicBezTo>
                    <a:pt x="215" y="10"/>
                    <a:pt x="186" y="1"/>
                    <a:pt x="1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17;p114">
              <a:extLst>
                <a:ext uri="{FF2B5EF4-FFF2-40B4-BE49-F238E27FC236}">
                  <a16:creationId xmlns:a16="http://schemas.microsoft.com/office/drawing/2014/main" id="{1ED0C8DE-2DFF-456C-9E8A-5FABEC43AF1B}"/>
                </a:ext>
              </a:extLst>
            </p:cNvPr>
            <p:cNvSpPr/>
            <p:nvPr/>
          </p:nvSpPr>
          <p:spPr>
            <a:xfrm>
              <a:off x="4101462" y="2977019"/>
              <a:ext cx="165630" cy="42458"/>
            </a:xfrm>
            <a:custGeom>
              <a:avLst/>
              <a:gdLst/>
              <a:ahLst/>
              <a:cxnLst/>
              <a:rect l="l" t="t" r="r" b="b"/>
              <a:pathLst>
                <a:path w="5204" h="1334" extrusionOk="0">
                  <a:moveTo>
                    <a:pt x="2810" y="0"/>
                  </a:moveTo>
                  <a:cubicBezTo>
                    <a:pt x="2132" y="0"/>
                    <a:pt x="1239" y="357"/>
                    <a:pt x="84" y="1084"/>
                  </a:cubicBezTo>
                  <a:cubicBezTo>
                    <a:pt x="24" y="1119"/>
                    <a:pt x="1" y="1215"/>
                    <a:pt x="48" y="1274"/>
                  </a:cubicBezTo>
                  <a:cubicBezTo>
                    <a:pt x="72" y="1322"/>
                    <a:pt x="120" y="1334"/>
                    <a:pt x="167" y="1334"/>
                  </a:cubicBezTo>
                  <a:cubicBezTo>
                    <a:pt x="191" y="1334"/>
                    <a:pt x="203" y="1334"/>
                    <a:pt x="239" y="1322"/>
                  </a:cubicBezTo>
                  <a:cubicBezTo>
                    <a:pt x="1334" y="619"/>
                    <a:pt x="2167" y="274"/>
                    <a:pt x="2798" y="274"/>
                  </a:cubicBezTo>
                  <a:cubicBezTo>
                    <a:pt x="3346" y="274"/>
                    <a:pt x="4061" y="524"/>
                    <a:pt x="4965" y="1060"/>
                  </a:cubicBezTo>
                  <a:cubicBezTo>
                    <a:pt x="4987" y="1077"/>
                    <a:pt x="5014" y="1085"/>
                    <a:pt x="5041" y="1085"/>
                  </a:cubicBezTo>
                  <a:cubicBezTo>
                    <a:pt x="5088" y="1085"/>
                    <a:pt x="5138" y="1062"/>
                    <a:pt x="5168" y="1024"/>
                  </a:cubicBezTo>
                  <a:cubicBezTo>
                    <a:pt x="5204" y="953"/>
                    <a:pt x="5180" y="869"/>
                    <a:pt x="5120" y="834"/>
                  </a:cubicBezTo>
                  <a:cubicBezTo>
                    <a:pt x="4168" y="262"/>
                    <a:pt x="3406" y="0"/>
                    <a:pt x="2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18;p114">
              <a:extLst>
                <a:ext uri="{FF2B5EF4-FFF2-40B4-BE49-F238E27FC236}">
                  <a16:creationId xmlns:a16="http://schemas.microsoft.com/office/drawing/2014/main" id="{90BE321D-7DC7-448F-A160-A372A43B748D}"/>
                </a:ext>
              </a:extLst>
            </p:cNvPr>
            <p:cNvSpPr/>
            <p:nvPr/>
          </p:nvSpPr>
          <p:spPr>
            <a:xfrm>
              <a:off x="4048787" y="3000508"/>
              <a:ext cx="283488" cy="175115"/>
            </a:xfrm>
            <a:custGeom>
              <a:avLst/>
              <a:gdLst/>
              <a:ahLst/>
              <a:cxnLst/>
              <a:rect l="l" t="t" r="r" b="b"/>
              <a:pathLst>
                <a:path w="8907" h="5502" extrusionOk="0">
                  <a:moveTo>
                    <a:pt x="4453" y="286"/>
                  </a:moveTo>
                  <a:cubicBezTo>
                    <a:pt x="5596" y="286"/>
                    <a:pt x="7894" y="2072"/>
                    <a:pt x="8561" y="2620"/>
                  </a:cubicBezTo>
                  <a:cubicBezTo>
                    <a:pt x="8609" y="2655"/>
                    <a:pt x="8621" y="2691"/>
                    <a:pt x="8621" y="2751"/>
                  </a:cubicBezTo>
                  <a:cubicBezTo>
                    <a:pt x="8621" y="2810"/>
                    <a:pt x="8609" y="2858"/>
                    <a:pt x="8561" y="2894"/>
                  </a:cubicBezTo>
                  <a:cubicBezTo>
                    <a:pt x="7894" y="3441"/>
                    <a:pt x="5596" y="5227"/>
                    <a:pt x="4453" y="5227"/>
                  </a:cubicBezTo>
                  <a:cubicBezTo>
                    <a:pt x="3310" y="5227"/>
                    <a:pt x="1013" y="3441"/>
                    <a:pt x="346" y="2894"/>
                  </a:cubicBezTo>
                  <a:cubicBezTo>
                    <a:pt x="298" y="2858"/>
                    <a:pt x="286" y="2810"/>
                    <a:pt x="286" y="2751"/>
                  </a:cubicBezTo>
                  <a:cubicBezTo>
                    <a:pt x="286" y="2691"/>
                    <a:pt x="310" y="2655"/>
                    <a:pt x="346" y="2620"/>
                  </a:cubicBezTo>
                  <a:cubicBezTo>
                    <a:pt x="1013" y="2072"/>
                    <a:pt x="3310" y="286"/>
                    <a:pt x="4453" y="286"/>
                  </a:cubicBezTo>
                  <a:close/>
                  <a:moveTo>
                    <a:pt x="4453" y="0"/>
                  </a:moveTo>
                  <a:cubicBezTo>
                    <a:pt x="3251" y="0"/>
                    <a:pt x="1060" y="1679"/>
                    <a:pt x="167" y="2405"/>
                  </a:cubicBezTo>
                  <a:cubicBezTo>
                    <a:pt x="60" y="2501"/>
                    <a:pt x="1" y="2620"/>
                    <a:pt x="1" y="2751"/>
                  </a:cubicBezTo>
                  <a:cubicBezTo>
                    <a:pt x="1" y="2882"/>
                    <a:pt x="60" y="3025"/>
                    <a:pt x="167" y="3096"/>
                  </a:cubicBezTo>
                  <a:cubicBezTo>
                    <a:pt x="1060" y="3822"/>
                    <a:pt x="3251" y="5501"/>
                    <a:pt x="4453" y="5501"/>
                  </a:cubicBezTo>
                  <a:cubicBezTo>
                    <a:pt x="5656" y="5501"/>
                    <a:pt x="7847" y="3822"/>
                    <a:pt x="8740" y="3096"/>
                  </a:cubicBezTo>
                  <a:cubicBezTo>
                    <a:pt x="8847" y="3001"/>
                    <a:pt x="8906" y="2882"/>
                    <a:pt x="8906" y="2751"/>
                  </a:cubicBezTo>
                  <a:cubicBezTo>
                    <a:pt x="8906" y="2620"/>
                    <a:pt x="8847" y="2501"/>
                    <a:pt x="8740" y="2405"/>
                  </a:cubicBezTo>
                  <a:cubicBezTo>
                    <a:pt x="7847" y="1679"/>
                    <a:pt x="5656" y="0"/>
                    <a:pt x="44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319;p114">
              <a:extLst>
                <a:ext uri="{FF2B5EF4-FFF2-40B4-BE49-F238E27FC236}">
                  <a16:creationId xmlns:a16="http://schemas.microsoft.com/office/drawing/2014/main" id="{41C81D96-DE04-4A63-B4B6-A97641175B1B}"/>
                </a:ext>
              </a:extLst>
            </p:cNvPr>
            <p:cNvSpPr/>
            <p:nvPr/>
          </p:nvSpPr>
          <p:spPr>
            <a:xfrm>
              <a:off x="4126478" y="3024347"/>
              <a:ext cx="129220" cy="127437"/>
            </a:xfrm>
            <a:custGeom>
              <a:avLst/>
              <a:gdLst/>
              <a:ahLst/>
              <a:cxnLst/>
              <a:rect l="l" t="t" r="r" b="b"/>
              <a:pathLst>
                <a:path w="4060" h="4004" extrusionOk="0">
                  <a:moveTo>
                    <a:pt x="2016" y="0"/>
                  </a:moveTo>
                  <a:cubicBezTo>
                    <a:pt x="1995" y="0"/>
                    <a:pt x="1974" y="1"/>
                    <a:pt x="1953" y="1"/>
                  </a:cubicBezTo>
                  <a:cubicBezTo>
                    <a:pt x="893" y="25"/>
                    <a:pt x="48" y="894"/>
                    <a:pt x="12" y="1930"/>
                  </a:cubicBezTo>
                  <a:cubicBezTo>
                    <a:pt x="0" y="2454"/>
                    <a:pt x="179" y="2942"/>
                    <a:pt x="512" y="3299"/>
                  </a:cubicBezTo>
                  <a:cubicBezTo>
                    <a:pt x="542" y="3329"/>
                    <a:pt x="578" y="3344"/>
                    <a:pt x="613" y="3344"/>
                  </a:cubicBezTo>
                  <a:cubicBezTo>
                    <a:pt x="649" y="3344"/>
                    <a:pt x="685" y="3329"/>
                    <a:pt x="715" y="3299"/>
                  </a:cubicBezTo>
                  <a:cubicBezTo>
                    <a:pt x="762" y="3252"/>
                    <a:pt x="774" y="3169"/>
                    <a:pt x="715" y="3109"/>
                  </a:cubicBezTo>
                  <a:cubicBezTo>
                    <a:pt x="429" y="2776"/>
                    <a:pt x="286" y="2359"/>
                    <a:pt x="298" y="1906"/>
                  </a:cubicBezTo>
                  <a:cubicBezTo>
                    <a:pt x="346" y="1025"/>
                    <a:pt x="1060" y="299"/>
                    <a:pt x="1941" y="263"/>
                  </a:cubicBezTo>
                  <a:cubicBezTo>
                    <a:pt x="1969" y="262"/>
                    <a:pt x="1996" y="261"/>
                    <a:pt x="2024" y="261"/>
                  </a:cubicBezTo>
                  <a:cubicBezTo>
                    <a:pt x="2975" y="261"/>
                    <a:pt x="3762" y="1053"/>
                    <a:pt x="3739" y="2026"/>
                  </a:cubicBezTo>
                  <a:cubicBezTo>
                    <a:pt x="3727" y="2930"/>
                    <a:pt x="2977" y="3692"/>
                    <a:pt x="2072" y="3716"/>
                  </a:cubicBezTo>
                  <a:cubicBezTo>
                    <a:pt x="2050" y="3717"/>
                    <a:pt x="2027" y="3717"/>
                    <a:pt x="2005" y="3717"/>
                  </a:cubicBezTo>
                  <a:cubicBezTo>
                    <a:pt x="1717" y="3717"/>
                    <a:pt x="1423" y="3646"/>
                    <a:pt x="1191" y="3514"/>
                  </a:cubicBezTo>
                  <a:cubicBezTo>
                    <a:pt x="1167" y="3500"/>
                    <a:pt x="1144" y="3493"/>
                    <a:pt x="1121" y="3493"/>
                  </a:cubicBezTo>
                  <a:cubicBezTo>
                    <a:pt x="1086" y="3493"/>
                    <a:pt x="1053" y="3509"/>
                    <a:pt x="1024" y="3538"/>
                  </a:cubicBezTo>
                  <a:cubicBezTo>
                    <a:pt x="965" y="3597"/>
                    <a:pt x="989" y="3716"/>
                    <a:pt x="1060" y="3764"/>
                  </a:cubicBezTo>
                  <a:cubicBezTo>
                    <a:pt x="1339" y="3920"/>
                    <a:pt x="1660" y="4003"/>
                    <a:pt x="1993" y="4003"/>
                  </a:cubicBezTo>
                  <a:cubicBezTo>
                    <a:pt x="2015" y="4003"/>
                    <a:pt x="2038" y="4003"/>
                    <a:pt x="2060" y="4002"/>
                  </a:cubicBezTo>
                  <a:cubicBezTo>
                    <a:pt x="3108" y="3966"/>
                    <a:pt x="3989" y="3121"/>
                    <a:pt x="4025" y="2061"/>
                  </a:cubicBezTo>
                  <a:cubicBezTo>
                    <a:pt x="4060" y="939"/>
                    <a:pt x="3142" y="0"/>
                    <a:pt x="20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20;p114">
              <a:extLst>
                <a:ext uri="{FF2B5EF4-FFF2-40B4-BE49-F238E27FC236}">
                  <a16:creationId xmlns:a16="http://schemas.microsoft.com/office/drawing/2014/main" id="{F7E078D3-6583-47F1-B85F-A9A9BBD28BE2}"/>
                </a:ext>
              </a:extLst>
            </p:cNvPr>
            <p:cNvSpPr/>
            <p:nvPr/>
          </p:nvSpPr>
          <p:spPr>
            <a:xfrm>
              <a:off x="4156778" y="3054678"/>
              <a:ext cx="68238" cy="68270"/>
            </a:xfrm>
            <a:custGeom>
              <a:avLst/>
              <a:gdLst/>
              <a:ahLst/>
              <a:cxnLst/>
              <a:rect l="l" t="t" r="r" b="b"/>
              <a:pathLst>
                <a:path w="2144" h="2145" extrusionOk="0">
                  <a:moveTo>
                    <a:pt x="1072" y="1"/>
                  </a:moveTo>
                  <a:cubicBezTo>
                    <a:pt x="477" y="1"/>
                    <a:pt x="1" y="477"/>
                    <a:pt x="1" y="1073"/>
                  </a:cubicBezTo>
                  <a:cubicBezTo>
                    <a:pt x="1" y="1668"/>
                    <a:pt x="477" y="2144"/>
                    <a:pt x="1072" y="2144"/>
                  </a:cubicBezTo>
                  <a:cubicBezTo>
                    <a:pt x="1668" y="2144"/>
                    <a:pt x="2144" y="1668"/>
                    <a:pt x="2144" y="1073"/>
                  </a:cubicBezTo>
                  <a:cubicBezTo>
                    <a:pt x="2132" y="977"/>
                    <a:pt x="2073" y="918"/>
                    <a:pt x="2001" y="918"/>
                  </a:cubicBezTo>
                  <a:cubicBezTo>
                    <a:pt x="1918" y="918"/>
                    <a:pt x="1858" y="977"/>
                    <a:pt x="1858" y="1049"/>
                  </a:cubicBezTo>
                  <a:cubicBezTo>
                    <a:pt x="1858" y="1489"/>
                    <a:pt x="1501" y="1846"/>
                    <a:pt x="1072" y="1846"/>
                  </a:cubicBezTo>
                  <a:cubicBezTo>
                    <a:pt x="644" y="1846"/>
                    <a:pt x="287" y="1489"/>
                    <a:pt x="287" y="1049"/>
                  </a:cubicBezTo>
                  <a:cubicBezTo>
                    <a:pt x="287" y="620"/>
                    <a:pt x="644" y="263"/>
                    <a:pt x="1072" y="263"/>
                  </a:cubicBezTo>
                  <a:cubicBezTo>
                    <a:pt x="1144" y="263"/>
                    <a:pt x="1203" y="203"/>
                    <a:pt x="1203" y="132"/>
                  </a:cubicBezTo>
                  <a:cubicBezTo>
                    <a:pt x="1203" y="60"/>
                    <a:pt x="1144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5321;p114">
              <a:extLst>
                <a:ext uri="{FF2B5EF4-FFF2-40B4-BE49-F238E27FC236}">
                  <a16:creationId xmlns:a16="http://schemas.microsoft.com/office/drawing/2014/main" id="{46DA6778-B683-4D33-BD33-0D5A356DC2CA}"/>
                </a:ext>
              </a:extLst>
            </p:cNvPr>
            <p:cNvSpPr/>
            <p:nvPr/>
          </p:nvSpPr>
          <p:spPr>
            <a:xfrm>
              <a:off x="4198090" y="3060375"/>
              <a:ext cx="20879" cy="20879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22" y="1"/>
                  </a:moveTo>
                  <a:cubicBezTo>
                    <a:pt x="143" y="1"/>
                    <a:pt x="1" y="143"/>
                    <a:pt x="1" y="322"/>
                  </a:cubicBezTo>
                  <a:cubicBezTo>
                    <a:pt x="1" y="501"/>
                    <a:pt x="143" y="655"/>
                    <a:pt x="322" y="655"/>
                  </a:cubicBezTo>
                  <a:cubicBezTo>
                    <a:pt x="501" y="655"/>
                    <a:pt x="655" y="501"/>
                    <a:pt x="655" y="322"/>
                  </a:cubicBezTo>
                  <a:cubicBezTo>
                    <a:pt x="655" y="143"/>
                    <a:pt x="501" y="1"/>
                    <a:pt x="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13579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/>
          <p:nvPr/>
        </p:nvSpPr>
        <p:spPr>
          <a:xfrm>
            <a:off x="1075340" y="879596"/>
            <a:ext cx="1658700" cy="1658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30"/>
          <p:cNvSpPr/>
          <p:nvPr/>
        </p:nvSpPr>
        <p:spPr>
          <a:xfrm>
            <a:off x="5036758" y="861777"/>
            <a:ext cx="1658700" cy="1658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0"/>
          <p:cNvSpPr/>
          <p:nvPr/>
        </p:nvSpPr>
        <p:spPr>
          <a:xfrm>
            <a:off x="2913300" y="2573797"/>
            <a:ext cx="1658700" cy="1658700"/>
          </a:xfrm>
          <a:prstGeom prst="ellipse">
            <a:avLst/>
          </a:prstGeom>
          <a:solidFill>
            <a:srgbClr val="B2B1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0"/>
          <p:cNvSpPr/>
          <p:nvPr/>
        </p:nvSpPr>
        <p:spPr>
          <a:xfrm>
            <a:off x="6960948" y="2573923"/>
            <a:ext cx="1658700" cy="1658700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ctrTitle" idx="7"/>
          </p:nvPr>
        </p:nvSpPr>
        <p:spPr>
          <a:xfrm>
            <a:off x="1075340" y="2539695"/>
            <a:ext cx="1648664" cy="7925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pt-BR" sz="1600" dirty="0">
                <a:solidFill>
                  <a:srgbClr val="FFC000"/>
                </a:solidFill>
              </a:rPr>
              <a:t>Falta de aplicativos eficientes </a:t>
            </a:r>
            <a:endParaRPr sz="1600" dirty="0">
              <a:solidFill>
                <a:srgbClr val="FFC000"/>
              </a:solidFill>
            </a:endParaRPr>
          </a:p>
        </p:txBody>
      </p:sp>
      <p:sp>
        <p:nvSpPr>
          <p:cNvPr id="200" name="Google Shape;200;p30"/>
          <p:cNvSpPr txBox="1">
            <a:spLocks noGrp="1"/>
          </p:cNvSpPr>
          <p:nvPr>
            <p:ph type="ctrTitle" idx="3"/>
          </p:nvPr>
        </p:nvSpPr>
        <p:spPr>
          <a:xfrm>
            <a:off x="2913300" y="1708946"/>
            <a:ext cx="1658700" cy="8648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pt-BR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Existentes não ajudam na integração </a:t>
            </a:r>
            <a:endParaRPr sz="16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JUSTIFICATIVA</a:t>
            </a:r>
            <a:endParaRPr dirty="0">
              <a:solidFill>
                <a:srgbClr val="FFC000"/>
              </a:solidFill>
            </a:endParaRPr>
          </a:p>
        </p:txBody>
      </p:sp>
      <p:grpSp>
        <p:nvGrpSpPr>
          <p:cNvPr id="20" name="Google Shape;4382;p58"/>
          <p:cNvGrpSpPr/>
          <p:nvPr/>
        </p:nvGrpSpPr>
        <p:grpSpPr>
          <a:xfrm>
            <a:off x="1656189" y="1319807"/>
            <a:ext cx="518522" cy="514794"/>
            <a:chOff x="1952836" y="3680964"/>
            <a:chExt cx="357720" cy="355148"/>
          </a:xfrm>
          <a:solidFill>
            <a:schemeClr val="tx1">
              <a:lumMod val="75000"/>
            </a:schemeClr>
          </a:solidFill>
        </p:grpSpPr>
        <p:sp>
          <p:nvSpPr>
            <p:cNvPr id="21" name="Google Shape;4383;p58"/>
            <p:cNvSpPr/>
            <p:nvPr/>
          </p:nvSpPr>
          <p:spPr>
            <a:xfrm>
              <a:off x="2054166" y="3814144"/>
              <a:ext cx="38233" cy="49188"/>
            </a:xfrm>
            <a:custGeom>
              <a:avLst/>
              <a:gdLst/>
              <a:ahLst/>
              <a:cxnLst/>
              <a:rect l="l" t="t" r="r" b="b"/>
              <a:pathLst>
                <a:path w="1204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384;p58"/>
            <p:cNvSpPr/>
            <p:nvPr/>
          </p:nvSpPr>
          <p:spPr>
            <a:xfrm>
              <a:off x="2170992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385;p58"/>
            <p:cNvSpPr/>
            <p:nvPr/>
          </p:nvSpPr>
          <p:spPr>
            <a:xfrm>
              <a:off x="2070043" y="3908647"/>
              <a:ext cx="122924" cy="33311"/>
            </a:xfrm>
            <a:custGeom>
              <a:avLst/>
              <a:gdLst/>
              <a:ahLst/>
              <a:cxnLst/>
              <a:rect l="l" t="t" r="r" b="b"/>
              <a:pathLst>
                <a:path w="3871" h="1049" extrusionOk="0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386;p58"/>
            <p:cNvSpPr/>
            <p:nvPr/>
          </p:nvSpPr>
          <p:spPr>
            <a:xfrm>
              <a:off x="1952836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387;p58"/>
            <p:cNvSpPr/>
            <p:nvPr/>
          </p:nvSpPr>
          <p:spPr>
            <a:xfrm>
              <a:off x="2012217" y="3739075"/>
              <a:ext cx="298338" cy="297036"/>
            </a:xfrm>
            <a:custGeom>
              <a:avLst/>
              <a:gdLst/>
              <a:ahLst/>
              <a:cxnLst/>
              <a:rect l="l" t="t" r="r" b="b"/>
              <a:pathLst>
                <a:path w="9395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196;p30"/>
          <p:cNvSpPr txBox="1">
            <a:spLocks/>
          </p:cNvSpPr>
          <p:nvPr/>
        </p:nvSpPr>
        <p:spPr>
          <a:xfrm>
            <a:off x="5046786" y="2539694"/>
            <a:ext cx="1648664" cy="79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18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24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24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24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24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24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24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24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24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9pPr>
          </a:lstStyle>
          <a:p>
            <a:pPr algn="ctr"/>
            <a:r>
              <a:rPr lang="pt-BR" sz="1600" dirty="0">
                <a:solidFill>
                  <a:srgbClr val="FFC000"/>
                </a:solidFill>
              </a:rPr>
              <a:t>Existentes esquecidas e desatualizadas</a:t>
            </a:r>
          </a:p>
        </p:txBody>
      </p:sp>
      <p:sp>
        <p:nvSpPr>
          <p:cNvPr id="31" name="Google Shape;200;p30"/>
          <p:cNvSpPr txBox="1">
            <a:spLocks noGrp="1"/>
          </p:cNvSpPr>
          <p:nvPr>
            <p:ph type="ctrTitle" idx="3"/>
          </p:nvPr>
        </p:nvSpPr>
        <p:spPr>
          <a:xfrm>
            <a:off x="6828111" y="1708946"/>
            <a:ext cx="1881963" cy="8648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pt-BR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Dificuldade na filtragem de novas pessoas</a:t>
            </a:r>
            <a:endParaRPr sz="16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43" name="Google Shape;5356;p60"/>
          <p:cNvGrpSpPr/>
          <p:nvPr/>
        </p:nvGrpSpPr>
        <p:grpSpPr>
          <a:xfrm>
            <a:off x="3165847" y="3044715"/>
            <a:ext cx="1153649" cy="716864"/>
            <a:chOff x="5318259" y="2982111"/>
            <a:chExt cx="371013" cy="220787"/>
          </a:xfrm>
          <a:solidFill>
            <a:schemeClr val="tx1">
              <a:lumMod val="75000"/>
            </a:schemeClr>
          </a:solidFill>
        </p:grpSpPr>
        <p:sp>
          <p:nvSpPr>
            <p:cNvPr id="44" name="Google Shape;5357;p60"/>
            <p:cNvSpPr/>
            <p:nvPr/>
          </p:nvSpPr>
          <p:spPr>
            <a:xfrm>
              <a:off x="5364123" y="3021546"/>
              <a:ext cx="58372" cy="18396"/>
            </a:xfrm>
            <a:custGeom>
              <a:avLst/>
              <a:gdLst/>
              <a:ahLst/>
              <a:cxnLst/>
              <a:rect l="l" t="t" r="r" b="b"/>
              <a:pathLst>
                <a:path w="1834" h="578" extrusionOk="0">
                  <a:moveTo>
                    <a:pt x="674" y="0"/>
                  </a:moveTo>
                  <a:cubicBezTo>
                    <a:pt x="513" y="0"/>
                    <a:pt x="335" y="16"/>
                    <a:pt x="143" y="54"/>
                  </a:cubicBezTo>
                  <a:cubicBezTo>
                    <a:pt x="60" y="66"/>
                    <a:pt x="0" y="149"/>
                    <a:pt x="0" y="220"/>
                  </a:cubicBezTo>
                  <a:lnTo>
                    <a:pt x="0" y="399"/>
                  </a:lnTo>
                  <a:cubicBezTo>
                    <a:pt x="0" y="482"/>
                    <a:pt x="72" y="566"/>
                    <a:pt x="167" y="566"/>
                  </a:cubicBezTo>
                  <a:cubicBezTo>
                    <a:pt x="250" y="566"/>
                    <a:pt x="334" y="482"/>
                    <a:pt x="334" y="399"/>
                  </a:cubicBezTo>
                  <a:lnTo>
                    <a:pt x="334" y="351"/>
                  </a:lnTo>
                  <a:cubicBezTo>
                    <a:pt x="453" y="332"/>
                    <a:pt x="564" y="324"/>
                    <a:pt x="666" y="324"/>
                  </a:cubicBezTo>
                  <a:cubicBezTo>
                    <a:pt x="878" y="324"/>
                    <a:pt x="1050" y="359"/>
                    <a:pt x="1179" y="399"/>
                  </a:cubicBezTo>
                  <a:cubicBezTo>
                    <a:pt x="1405" y="459"/>
                    <a:pt x="1536" y="530"/>
                    <a:pt x="1536" y="542"/>
                  </a:cubicBezTo>
                  <a:cubicBezTo>
                    <a:pt x="1560" y="566"/>
                    <a:pt x="1596" y="578"/>
                    <a:pt x="1619" y="578"/>
                  </a:cubicBezTo>
                  <a:cubicBezTo>
                    <a:pt x="1679" y="578"/>
                    <a:pt x="1727" y="542"/>
                    <a:pt x="1774" y="506"/>
                  </a:cubicBezTo>
                  <a:cubicBezTo>
                    <a:pt x="1834" y="423"/>
                    <a:pt x="1810" y="328"/>
                    <a:pt x="1727" y="256"/>
                  </a:cubicBezTo>
                  <a:cubicBezTo>
                    <a:pt x="1707" y="247"/>
                    <a:pt x="1322" y="0"/>
                    <a:pt x="6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358;p60"/>
            <p:cNvSpPr/>
            <p:nvPr/>
          </p:nvSpPr>
          <p:spPr>
            <a:xfrm>
              <a:off x="5346681" y="3151338"/>
              <a:ext cx="11012" cy="39052"/>
            </a:xfrm>
            <a:custGeom>
              <a:avLst/>
              <a:gdLst/>
              <a:ahLst/>
              <a:cxnLst/>
              <a:rect l="l" t="t" r="r" b="b"/>
              <a:pathLst>
                <a:path w="346" h="1227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1072"/>
                  </a:lnTo>
                  <a:cubicBezTo>
                    <a:pt x="0" y="1155"/>
                    <a:pt x="72" y="1226"/>
                    <a:pt x="167" y="1226"/>
                  </a:cubicBezTo>
                  <a:cubicBezTo>
                    <a:pt x="250" y="1226"/>
                    <a:pt x="322" y="1155"/>
                    <a:pt x="322" y="1072"/>
                  </a:cubicBezTo>
                  <a:lnTo>
                    <a:pt x="322" y="155"/>
                  </a:lnTo>
                  <a:cubicBezTo>
                    <a:pt x="346" y="71"/>
                    <a:pt x="274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359;p60"/>
            <p:cNvSpPr/>
            <p:nvPr/>
          </p:nvSpPr>
          <p:spPr>
            <a:xfrm>
              <a:off x="5318259" y="2988763"/>
              <a:ext cx="149717" cy="202773"/>
            </a:xfrm>
            <a:custGeom>
              <a:avLst/>
              <a:gdLst/>
              <a:ahLst/>
              <a:cxnLst/>
              <a:rect l="l" t="t" r="r" b="b"/>
              <a:pathLst>
                <a:path w="4704" h="6371" extrusionOk="0">
                  <a:moveTo>
                    <a:pt x="3620" y="322"/>
                  </a:moveTo>
                  <a:lnTo>
                    <a:pt x="3620" y="1179"/>
                  </a:lnTo>
                  <a:cubicBezTo>
                    <a:pt x="3620" y="1322"/>
                    <a:pt x="3584" y="1453"/>
                    <a:pt x="3513" y="1596"/>
                  </a:cubicBezTo>
                  <a:lnTo>
                    <a:pt x="3441" y="1727"/>
                  </a:lnTo>
                  <a:cubicBezTo>
                    <a:pt x="3418" y="1750"/>
                    <a:pt x="3418" y="1774"/>
                    <a:pt x="3418" y="1798"/>
                  </a:cubicBezTo>
                  <a:lnTo>
                    <a:pt x="3418" y="2167"/>
                  </a:lnTo>
                  <a:cubicBezTo>
                    <a:pt x="3453" y="2465"/>
                    <a:pt x="3334" y="2751"/>
                    <a:pt x="3108" y="2965"/>
                  </a:cubicBezTo>
                  <a:cubicBezTo>
                    <a:pt x="2892" y="3158"/>
                    <a:pt x="2633" y="3275"/>
                    <a:pt x="2351" y="3275"/>
                  </a:cubicBezTo>
                  <a:cubicBezTo>
                    <a:pt x="2338" y="3275"/>
                    <a:pt x="2324" y="3275"/>
                    <a:pt x="2310" y="3274"/>
                  </a:cubicBezTo>
                  <a:cubicBezTo>
                    <a:pt x="1715" y="3263"/>
                    <a:pt x="1239" y="2739"/>
                    <a:pt x="1239" y="2108"/>
                  </a:cubicBezTo>
                  <a:lnTo>
                    <a:pt x="1239" y="1798"/>
                  </a:lnTo>
                  <a:cubicBezTo>
                    <a:pt x="1239" y="1774"/>
                    <a:pt x="1239" y="1739"/>
                    <a:pt x="1215" y="1727"/>
                  </a:cubicBezTo>
                  <a:lnTo>
                    <a:pt x="1143" y="1596"/>
                  </a:lnTo>
                  <a:cubicBezTo>
                    <a:pt x="1084" y="1453"/>
                    <a:pt x="1036" y="1322"/>
                    <a:pt x="1036" y="1179"/>
                  </a:cubicBezTo>
                  <a:cubicBezTo>
                    <a:pt x="1036" y="715"/>
                    <a:pt x="1429" y="322"/>
                    <a:pt x="1894" y="322"/>
                  </a:cubicBezTo>
                  <a:close/>
                  <a:moveTo>
                    <a:pt x="2906" y="3513"/>
                  </a:moveTo>
                  <a:lnTo>
                    <a:pt x="2906" y="3751"/>
                  </a:lnTo>
                  <a:cubicBezTo>
                    <a:pt x="2906" y="3798"/>
                    <a:pt x="2918" y="3858"/>
                    <a:pt x="2918" y="3894"/>
                  </a:cubicBezTo>
                  <a:lnTo>
                    <a:pt x="2334" y="4334"/>
                  </a:lnTo>
                  <a:lnTo>
                    <a:pt x="1763" y="3894"/>
                  </a:lnTo>
                  <a:cubicBezTo>
                    <a:pt x="1775" y="3858"/>
                    <a:pt x="1775" y="3798"/>
                    <a:pt x="1775" y="3751"/>
                  </a:cubicBezTo>
                  <a:lnTo>
                    <a:pt x="1775" y="3513"/>
                  </a:lnTo>
                  <a:cubicBezTo>
                    <a:pt x="1929" y="3584"/>
                    <a:pt x="2096" y="3632"/>
                    <a:pt x="2286" y="3632"/>
                  </a:cubicBezTo>
                  <a:lnTo>
                    <a:pt x="2334" y="3632"/>
                  </a:lnTo>
                  <a:cubicBezTo>
                    <a:pt x="2525" y="3632"/>
                    <a:pt x="2727" y="3584"/>
                    <a:pt x="2906" y="3513"/>
                  </a:cubicBezTo>
                  <a:close/>
                  <a:moveTo>
                    <a:pt x="1905" y="0"/>
                  </a:moveTo>
                  <a:cubicBezTo>
                    <a:pt x="1251" y="0"/>
                    <a:pt x="715" y="536"/>
                    <a:pt x="715" y="1191"/>
                  </a:cubicBezTo>
                  <a:cubicBezTo>
                    <a:pt x="715" y="1381"/>
                    <a:pt x="762" y="1572"/>
                    <a:pt x="846" y="1750"/>
                  </a:cubicBezTo>
                  <a:lnTo>
                    <a:pt x="893" y="1858"/>
                  </a:lnTo>
                  <a:lnTo>
                    <a:pt x="893" y="2120"/>
                  </a:lnTo>
                  <a:cubicBezTo>
                    <a:pt x="893" y="2596"/>
                    <a:pt x="1108" y="3013"/>
                    <a:pt x="1441" y="3298"/>
                  </a:cubicBezTo>
                  <a:lnTo>
                    <a:pt x="1441" y="3763"/>
                  </a:lnTo>
                  <a:cubicBezTo>
                    <a:pt x="1441" y="3834"/>
                    <a:pt x="1405" y="3906"/>
                    <a:pt x="1322" y="3941"/>
                  </a:cubicBezTo>
                  <a:lnTo>
                    <a:pt x="465" y="4263"/>
                  </a:lnTo>
                  <a:cubicBezTo>
                    <a:pt x="179" y="4370"/>
                    <a:pt x="0" y="4644"/>
                    <a:pt x="0" y="4941"/>
                  </a:cubicBezTo>
                  <a:lnTo>
                    <a:pt x="0" y="6203"/>
                  </a:lnTo>
                  <a:cubicBezTo>
                    <a:pt x="0" y="6299"/>
                    <a:pt x="72" y="6370"/>
                    <a:pt x="167" y="6370"/>
                  </a:cubicBezTo>
                  <a:cubicBezTo>
                    <a:pt x="251" y="6370"/>
                    <a:pt x="334" y="6299"/>
                    <a:pt x="334" y="6203"/>
                  </a:cubicBezTo>
                  <a:lnTo>
                    <a:pt x="334" y="4941"/>
                  </a:lnTo>
                  <a:cubicBezTo>
                    <a:pt x="334" y="4775"/>
                    <a:pt x="429" y="4644"/>
                    <a:pt x="572" y="4584"/>
                  </a:cubicBezTo>
                  <a:lnTo>
                    <a:pt x="1429" y="4251"/>
                  </a:lnTo>
                  <a:cubicBezTo>
                    <a:pt x="1477" y="4239"/>
                    <a:pt x="1513" y="4215"/>
                    <a:pt x="1560" y="4179"/>
                  </a:cubicBezTo>
                  <a:lnTo>
                    <a:pt x="2179" y="4644"/>
                  </a:lnTo>
                  <a:lnTo>
                    <a:pt x="2179" y="6203"/>
                  </a:lnTo>
                  <a:cubicBezTo>
                    <a:pt x="2179" y="6299"/>
                    <a:pt x="2251" y="6370"/>
                    <a:pt x="2334" y="6370"/>
                  </a:cubicBezTo>
                  <a:cubicBezTo>
                    <a:pt x="2429" y="6370"/>
                    <a:pt x="2501" y="6299"/>
                    <a:pt x="2501" y="6203"/>
                  </a:cubicBezTo>
                  <a:lnTo>
                    <a:pt x="2501" y="4644"/>
                  </a:lnTo>
                  <a:lnTo>
                    <a:pt x="3108" y="4179"/>
                  </a:lnTo>
                  <a:cubicBezTo>
                    <a:pt x="3156" y="4215"/>
                    <a:pt x="3203" y="4239"/>
                    <a:pt x="3239" y="4251"/>
                  </a:cubicBezTo>
                  <a:lnTo>
                    <a:pt x="4108" y="4584"/>
                  </a:lnTo>
                  <a:cubicBezTo>
                    <a:pt x="4251" y="4644"/>
                    <a:pt x="4346" y="4775"/>
                    <a:pt x="4346" y="4941"/>
                  </a:cubicBezTo>
                  <a:cubicBezTo>
                    <a:pt x="4346" y="5025"/>
                    <a:pt x="4418" y="5108"/>
                    <a:pt x="4513" y="5108"/>
                  </a:cubicBezTo>
                  <a:cubicBezTo>
                    <a:pt x="4596" y="5108"/>
                    <a:pt x="4668" y="5025"/>
                    <a:pt x="4668" y="4941"/>
                  </a:cubicBezTo>
                  <a:cubicBezTo>
                    <a:pt x="4703" y="4632"/>
                    <a:pt x="4525" y="4358"/>
                    <a:pt x="4239" y="4251"/>
                  </a:cubicBezTo>
                  <a:lnTo>
                    <a:pt x="3382" y="3929"/>
                  </a:lnTo>
                  <a:cubicBezTo>
                    <a:pt x="3310" y="3894"/>
                    <a:pt x="3263" y="3822"/>
                    <a:pt x="3263" y="3751"/>
                  </a:cubicBezTo>
                  <a:lnTo>
                    <a:pt x="3263" y="3322"/>
                  </a:lnTo>
                  <a:cubicBezTo>
                    <a:pt x="3310" y="3286"/>
                    <a:pt x="3334" y="3263"/>
                    <a:pt x="3370" y="3227"/>
                  </a:cubicBezTo>
                  <a:cubicBezTo>
                    <a:pt x="3644" y="2941"/>
                    <a:pt x="3810" y="2584"/>
                    <a:pt x="3810" y="2179"/>
                  </a:cubicBezTo>
                  <a:lnTo>
                    <a:pt x="3810" y="1858"/>
                  </a:lnTo>
                  <a:lnTo>
                    <a:pt x="3858" y="1750"/>
                  </a:lnTo>
                  <a:cubicBezTo>
                    <a:pt x="3941" y="1572"/>
                    <a:pt x="3989" y="1381"/>
                    <a:pt x="3989" y="1191"/>
                  </a:cubicBezTo>
                  <a:lnTo>
                    <a:pt x="3989" y="155"/>
                  </a:lnTo>
                  <a:cubicBezTo>
                    <a:pt x="3989" y="72"/>
                    <a:pt x="3918" y="0"/>
                    <a:pt x="3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360;p60"/>
            <p:cNvSpPr/>
            <p:nvPr/>
          </p:nvSpPr>
          <p:spPr>
            <a:xfrm>
              <a:off x="5548658" y="2982111"/>
              <a:ext cx="140614" cy="208279"/>
            </a:xfrm>
            <a:custGeom>
              <a:avLst/>
              <a:gdLst/>
              <a:ahLst/>
              <a:cxnLst/>
              <a:rect l="l" t="t" r="r" b="b"/>
              <a:pathLst>
                <a:path w="4418" h="6544" extrusionOk="0">
                  <a:moveTo>
                    <a:pt x="2246" y="370"/>
                  </a:moveTo>
                  <a:cubicBezTo>
                    <a:pt x="2295" y="370"/>
                    <a:pt x="2346" y="376"/>
                    <a:pt x="2394" y="388"/>
                  </a:cubicBezTo>
                  <a:cubicBezTo>
                    <a:pt x="3132" y="459"/>
                    <a:pt x="3715" y="1102"/>
                    <a:pt x="3727" y="1876"/>
                  </a:cubicBezTo>
                  <a:cubicBezTo>
                    <a:pt x="3727" y="2602"/>
                    <a:pt x="3906" y="3269"/>
                    <a:pt x="4061" y="3626"/>
                  </a:cubicBezTo>
                  <a:lnTo>
                    <a:pt x="4061" y="3638"/>
                  </a:lnTo>
                  <a:cubicBezTo>
                    <a:pt x="3882" y="3722"/>
                    <a:pt x="3537" y="3912"/>
                    <a:pt x="2953" y="4031"/>
                  </a:cubicBezTo>
                  <a:lnTo>
                    <a:pt x="2953" y="3972"/>
                  </a:lnTo>
                  <a:lnTo>
                    <a:pt x="2953" y="3626"/>
                  </a:lnTo>
                  <a:cubicBezTo>
                    <a:pt x="3179" y="3495"/>
                    <a:pt x="3370" y="3317"/>
                    <a:pt x="3489" y="3091"/>
                  </a:cubicBezTo>
                  <a:cubicBezTo>
                    <a:pt x="3727" y="2674"/>
                    <a:pt x="3644" y="2126"/>
                    <a:pt x="3287" y="1793"/>
                  </a:cubicBezTo>
                  <a:cubicBezTo>
                    <a:pt x="3025" y="1578"/>
                    <a:pt x="2584" y="1293"/>
                    <a:pt x="1870" y="1293"/>
                  </a:cubicBezTo>
                  <a:cubicBezTo>
                    <a:pt x="1822" y="1293"/>
                    <a:pt x="1786" y="1305"/>
                    <a:pt x="1751" y="1340"/>
                  </a:cubicBezTo>
                  <a:lnTo>
                    <a:pt x="1382" y="1709"/>
                  </a:lnTo>
                  <a:cubicBezTo>
                    <a:pt x="1322" y="1769"/>
                    <a:pt x="1322" y="1888"/>
                    <a:pt x="1382" y="1948"/>
                  </a:cubicBezTo>
                  <a:cubicBezTo>
                    <a:pt x="1411" y="1977"/>
                    <a:pt x="1456" y="1992"/>
                    <a:pt x="1501" y="1992"/>
                  </a:cubicBezTo>
                  <a:cubicBezTo>
                    <a:pt x="1545" y="1992"/>
                    <a:pt x="1590" y="1977"/>
                    <a:pt x="1620" y="1948"/>
                  </a:cubicBezTo>
                  <a:lnTo>
                    <a:pt x="1929" y="1638"/>
                  </a:lnTo>
                  <a:cubicBezTo>
                    <a:pt x="2394" y="1650"/>
                    <a:pt x="2763" y="1781"/>
                    <a:pt x="3048" y="2055"/>
                  </a:cubicBezTo>
                  <a:cubicBezTo>
                    <a:pt x="3287" y="2269"/>
                    <a:pt x="3346" y="2650"/>
                    <a:pt x="3179" y="2924"/>
                  </a:cubicBezTo>
                  <a:cubicBezTo>
                    <a:pt x="2989" y="3269"/>
                    <a:pt x="2608" y="3495"/>
                    <a:pt x="2215" y="3495"/>
                  </a:cubicBezTo>
                  <a:cubicBezTo>
                    <a:pt x="1596" y="3495"/>
                    <a:pt x="1108" y="3007"/>
                    <a:pt x="1108" y="2388"/>
                  </a:cubicBezTo>
                  <a:cubicBezTo>
                    <a:pt x="1108" y="2305"/>
                    <a:pt x="1036" y="2233"/>
                    <a:pt x="941" y="2233"/>
                  </a:cubicBezTo>
                  <a:cubicBezTo>
                    <a:pt x="858" y="2233"/>
                    <a:pt x="786" y="2305"/>
                    <a:pt x="786" y="2388"/>
                  </a:cubicBezTo>
                  <a:cubicBezTo>
                    <a:pt x="786" y="2924"/>
                    <a:pt x="1084" y="3400"/>
                    <a:pt x="1513" y="3662"/>
                  </a:cubicBezTo>
                  <a:lnTo>
                    <a:pt x="1513" y="3995"/>
                  </a:lnTo>
                  <a:lnTo>
                    <a:pt x="1513" y="4055"/>
                  </a:lnTo>
                  <a:cubicBezTo>
                    <a:pt x="929" y="3936"/>
                    <a:pt x="608" y="3745"/>
                    <a:pt x="441" y="3638"/>
                  </a:cubicBezTo>
                  <a:cubicBezTo>
                    <a:pt x="441" y="3638"/>
                    <a:pt x="429" y="3638"/>
                    <a:pt x="441" y="3626"/>
                  </a:cubicBezTo>
                  <a:cubicBezTo>
                    <a:pt x="596" y="3269"/>
                    <a:pt x="774" y="2602"/>
                    <a:pt x="774" y="1876"/>
                  </a:cubicBezTo>
                  <a:cubicBezTo>
                    <a:pt x="774" y="1114"/>
                    <a:pt x="1370" y="459"/>
                    <a:pt x="2108" y="388"/>
                  </a:cubicBezTo>
                  <a:cubicBezTo>
                    <a:pt x="2150" y="376"/>
                    <a:pt x="2197" y="370"/>
                    <a:pt x="2246" y="370"/>
                  </a:cubicBezTo>
                  <a:close/>
                  <a:moveTo>
                    <a:pt x="2584" y="3769"/>
                  </a:moveTo>
                  <a:lnTo>
                    <a:pt x="2584" y="3972"/>
                  </a:lnTo>
                  <a:cubicBezTo>
                    <a:pt x="2584" y="4174"/>
                    <a:pt x="2703" y="4365"/>
                    <a:pt x="2882" y="4448"/>
                  </a:cubicBezTo>
                  <a:lnTo>
                    <a:pt x="2989" y="4507"/>
                  </a:lnTo>
                  <a:cubicBezTo>
                    <a:pt x="2858" y="4769"/>
                    <a:pt x="2560" y="4936"/>
                    <a:pt x="2227" y="4936"/>
                  </a:cubicBezTo>
                  <a:cubicBezTo>
                    <a:pt x="1917" y="4936"/>
                    <a:pt x="1620" y="4769"/>
                    <a:pt x="1441" y="4507"/>
                  </a:cubicBezTo>
                  <a:lnTo>
                    <a:pt x="1548" y="4448"/>
                  </a:lnTo>
                  <a:cubicBezTo>
                    <a:pt x="1727" y="4365"/>
                    <a:pt x="1846" y="4162"/>
                    <a:pt x="1846" y="3972"/>
                  </a:cubicBezTo>
                  <a:lnTo>
                    <a:pt x="1846" y="3769"/>
                  </a:lnTo>
                  <a:cubicBezTo>
                    <a:pt x="1965" y="3793"/>
                    <a:pt x="2096" y="3805"/>
                    <a:pt x="2215" y="3805"/>
                  </a:cubicBezTo>
                  <a:cubicBezTo>
                    <a:pt x="2346" y="3805"/>
                    <a:pt x="2465" y="3793"/>
                    <a:pt x="2584" y="3769"/>
                  </a:cubicBezTo>
                  <a:close/>
                  <a:moveTo>
                    <a:pt x="2209" y="1"/>
                  </a:moveTo>
                  <a:cubicBezTo>
                    <a:pt x="2153" y="1"/>
                    <a:pt x="2096" y="7"/>
                    <a:pt x="2036" y="19"/>
                  </a:cubicBezTo>
                  <a:cubicBezTo>
                    <a:pt x="1108" y="102"/>
                    <a:pt x="393" y="912"/>
                    <a:pt x="381" y="1840"/>
                  </a:cubicBezTo>
                  <a:cubicBezTo>
                    <a:pt x="381" y="2519"/>
                    <a:pt x="215" y="3138"/>
                    <a:pt x="84" y="3472"/>
                  </a:cubicBezTo>
                  <a:cubicBezTo>
                    <a:pt x="24" y="3614"/>
                    <a:pt x="72" y="3793"/>
                    <a:pt x="203" y="3876"/>
                  </a:cubicBezTo>
                  <a:cubicBezTo>
                    <a:pt x="358" y="3984"/>
                    <a:pt x="632" y="4150"/>
                    <a:pt x="1084" y="4281"/>
                  </a:cubicBezTo>
                  <a:lnTo>
                    <a:pt x="393" y="4626"/>
                  </a:lnTo>
                  <a:cubicBezTo>
                    <a:pt x="215" y="4722"/>
                    <a:pt x="84" y="4877"/>
                    <a:pt x="24" y="5055"/>
                  </a:cubicBezTo>
                  <a:cubicBezTo>
                    <a:pt x="0" y="5150"/>
                    <a:pt x="60" y="5234"/>
                    <a:pt x="143" y="5269"/>
                  </a:cubicBezTo>
                  <a:lnTo>
                    <a:pt x="191" y="5269"/>
                  </a:lnTo>
                  <a:cubicBezTo>
                    <a:pt x="262" y="5269"/>
                    <a:pt x="334" y="5222"/>
                    <a:pt x="358" y="5150"/>
                  </a:cubicBezTo>
                  <a:cubicBezTo>
                    <a:pt x="381" y="5043"/>
                    <a:pt x="453" y="4972"/>
                    <a:pt x="548" y="4924"/>
                  </a:cubicBezTo>
                  <a:lnTo>
                    <a:pt x="1084" y="4662"/>
                  </a:lnTo>
                  <a:cubicBezTo>
                    <a:pt x="1310" y="5043"/>
                    <a:pt x="1727" y="5281"/>
                    <a:pt x="2167" y="5281"/>
                  </a:cubicBezTo>
                  <a:cubicBezTo>
                    <a:pt x="2620" y="5281"/>
                    <a:pt x="3037" y="5043"/>
                    <a:pt x="3251" y="4662"/>
                  </a:cubicBezTo>
                  <a:lnTo>
                    <a:pt x="3787" y="4924"/>
                  </a:lnTo>
                  <a:cubicBezTo>
                    <a:pt x="3930" y="4984"/>
                    <a:pt x="4001" y="5115"/>
                    <a:pt x="4001" y="5269"/>
                  </a:cubicBezTo>
                  <a:lnTo>
                    <a:pt x="4001" y="6377"/>
                  </a:lnTo>
                  <a:cubicBezTo>
                    <a:pt x="4001" y="6472"/>
                    <a:pt x="4072" y="6543"/>
                    <a:pt x="4168" y="6543"/>
                  </a:cubicBezTo>
                  <a:cubicBezTo>
                    <a:pt x="4251" y="6543"/>
                    <a:pt x="4322" y="6472"/>
                    <a:pt x="4322" y="6377"/>
                  </a:cubicBezTo>
                  <a:lnTo>
                    <a:pt x="4322" y="5269"/>
                  </a:lnTo>
                  <a:cubicBezTo>
                    <a:pt x="4418" y="4996"/>
                    <a:pt x="4263" y="4746"/>
                    <a:pt x="4013" y="4626"/>
                  </a:cubicBezTo>
                  <a:lnTo>
                    <a:pt x="3334" y="4281"/>
                  </a:lnTo>
                  <a:cubicBezTo>
                    <a:pt x="3787" y="4150"/>
                    <a:pt x="4072" y="3984"/>
                    <a:pt x="4203" y="3876"/>
                  </a:cubicBezTo>
                  <a:cubicBezTo>
                    <a:pt x="4346" y="3793"/>
                    <a:pt x="4406" y="3614"/>
                    <a:pt x="4322" y="3472"/>
                  </a:cubicBezTo>
                  <a:cubicBezTo>
                    <a:pt x="4191" y="3138"/>
                    <a:pt x="4025" y="2519"/>
                    <a:pt x="4025" y="1840"/>
                  </a:cubicBezTo>
                  <a:cubicBezTo>
                    <a:pt x="4025" y="912"/>
                    <a:pt x="3299" y="102"/>
                    <a:pt x="2382" y="19"/>
                  </a:cubicBezTo>
                  <a:cubicBezTo>
                    <a:pt x="2322" y="7"/>
                    <a:pt x="2266" y="1"/>
                    <a:pt x="22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361;p60"/>
            <p:cNvSpPr/>
            <p:nvPr/>
          </p:nvSpPr>
          <p:spPr>
            <a:xfrm>
              <a:off x="5655153" y="3157004"/>
              <a:ext cx="10630" cy="33387"/>
            </a:xfrm>
            <a:custGeom>
              <a:avLst/>
              <a:gdLst/>
              <a:ahLst/>
              <a:cxnLst/>
              <a:rect l="l" t="t" r="r" b="b"/>
              <a:pathLst>
                <a:path w="334" h="1049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94"/>
                  </a:lnTo>
                  <a:cubicBezTo>
                    <a:pt x="0" y="977"/>
                    <a:pt x="72" y="1048"/>
                    <a:pt x="167" y="1048"/>
                  </a:cubicBezTo>
                  <a:cubicBezTo>
                    <a:pt x="250" y="1048"/>
                    <a:pt x="322" y="977"/>
                    <a:pt x="322" y="894"/>
                  </a:cubicBezTo>
                  <a:lnTo>
                    <a:pt x="322" y="155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362;p60"/>
            <p:cNvSpPr/>
            <p:nvPr/>
          </p:nvSpPr>
          <p:spPr>
            <a:xfrm>
              <a:off x="5497893" y="3174445"/>
              <a:ext cx="11012" cy="10248"/>
            </a:xfrm>
            <a:custGeom>
              <a:avLst/>
              <a:gdLst/>
              <a:ahLst/>
              <a:cxnLst/>
              <a:rect l="l" t="t" r="r" b="b"/>
              <a:pathLst>
                <a:path w="346" h="322" extrusionOk="0">
                  <a:moveTo>
                    <a:pt x="179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71" y="322"/>
                    <a:pt x="179" y="322"/>
                  </a:cubicBezTo>
                  <a:cubicBezTo>
                    <a:pt x="262" y="322"/>
                    <a:pt x="333" y="250"/>
                    <a:pt x="333" y="167"/>
                  </a:cubicBezTo>
                  <a:cubicBezTo>
                    <a:pt x="345" y="72"/>
                    <a:pt x="262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363;p60"/>
            <p:cNvSpPr/>
            <p:nvPr/>
          </p:nvSpPr>
          <p:spPr>
            <a:xfrm>
              <a:off x="5410718" y="3156972"/>
              <a:ext cx="74699" cy="45927"/>
            </a:xfrm>
            <a:custGeom>
              <a:avLst/>
              <a:gdLst/>
              <a:ahLst/>
              <a:cxnLst/>
              <a:rect l="l" t="t" r="r" b="b"/>
              <a:pathLst>
                <a:path w="2347" h="1443" extrusionOk="0">
                  <a:moveTo>
                    <a:pt x="905" y="0"/>
                  </a:moveTo>
                  <a:cubicBezTo>
                    <a:pt x="870" y="0"/>
                    <a:pt x="833" y="13"/>
                    <a:pt x="798" y="37"/>
                  </a:cubicBezTo>
                  <a:lnTo>
                    <a:pt x="72" y="585"/>
                  </a:lnTo>
                  <a:cubicBezTo>
                    <a:pt x="24" y="621"/>
                    <a:pt x="1" y="680"/>
                    <a:pt x="1" y="728"/>
                  </a:cubicBezTo>
                  <a:cubicBezTo>
                    <a:pt x="1" y="764"/>
                    <a:pt x="24" y="823"/>
                    <a:pt x="72" y="859"/>
                  </a:cubicBezTo>
                  <a:lnTo>
                    <a:pt x="798" y="1407"/>
                  </a:lnTo>
                  <a:cubicBezTo>
                    <a:pt x="834" y="1442"/>
                    <a:pt x="858" y="1442"/>
                    <a:pt x="905" y="1442"/>
                  </a:cubicBezTo>
                  <a:cubicBezTo>
                    <a:pt x="953" y="1442"/>
                    <a:pt x="1013" y="1407"/>
                    <a:pt x="1036" y="1359"/>
                  </a:cubicBezTo>
                  <a:cubicBezTo>
                    <a:pt x="1096" y="1287"/>
                    <a:pt x="1084" y="1180"/>
                    <a:pt x="1013" y="1121"/>
                  </a:cubicBezTo>
                  <a:lnTo>
                    <a:pt x="679" y="883"/>
                  </a:lnTo>
                  <a:lnTo>
                    <a:pt x="2191" y="883"/>
                  </a:lnTo>
                  <a:cubicBezTo>
                    <a:pt x="2275" y="883"/>
                    <a:pt x="2346" y="811"/>
                    <a:pt x="2346" y="728"/>
                  </a:cubicBezTo>
                  <a:cubicBezTo>
                    <a:pt x="2346" y="621"/>
                    <a:pt x="2275" y="549"/>
                    <a:pt x="2191" y="549"/>
                  </a:cubicBezTo>
                  <a:lnTo>
                    <a:pt x="679" y="549"/>
                  </a:lnTo>
                  <a:lnTo>
                    <a:pt x="1013" y="311"/>
                  </a:lnTo>
                  <a:cubicBezTo>
                    <a:pt x="1084" y="252"/>
                    <a:pt x="1096" y="145"/>
                    <a:pt x="1036" y="73"/>
                  </a:cubicBezTo>
                  <a:cubicBezTo>
                    <a:pt x="1002" y="24"/>
                    <a:pt x="955" y="0"/>
                    <a:pt x="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364;p60"/>
            <p:cNvSpPr/>
            <p:nvPr/>
          </p:nvSpPr>
          <p:spPr>
            <a:xfrm>
              <a:off x="5521382" y="3156590"/>
              <a:ext cx="75049" cy="45163"/>
            </a:xfrm>
            <a:custGeom>
              <a:avLst/>
              <a:gdLst/>
              <a:ahLst/>
              <a:cxnLst/>
              <a:rect l="l" t="t" r="r" b="b"/>
              <a:pathLst>
                <a:path w="2358" h="1419" extrusionOk="0">
                  <a:moveTo>
                    <a:pt x="1446" y="0"/>
                  </a:moveTo>
                  <a:cubicBezTo>
                    <a:pt x="1396" y="0"/>
                    <a:pt x="1345" y="25"/>
                    <a:pt x="1310" y="73"/>
                  </a:cubicBezTo>
                  <a:cubicBezTo>
                    <a:pt x="1250" y="145"/>
                    <a:pt x="1274" y="252"/>
                    <a:pt x="1346" y="311"/>
                  </a:cubicBezTo>
                  <a:lnTo>
                    <a:pt x="1667" y="549"/>
                  </a:lnTo>
                  <a:lnTo>
                    <a:pt x="167" y="549"/>
                  </a:lnTo>
                  <a:cubicBezTo>
                    <a:pt x="84" y="549"/>
                    <a:pt x="0" y="621"/>
                    <a:pt x="0" y="704"/>
                  </a:cubicBezTo>
                  <a:cubicBezTo>
                    <a:pt x="0" y="799"/>
                    <a:pt x="84" y="871"/>
                    <a:pt x="167" y="871"/>
                  </a:cubicBezTo>
                  <a:lnTo>
                    <a:pt x="1667" y="871"/>
                  </a:lnTo>
                  <a:lnTo>
                    <a:pt x="1346" y="1109"/>
                  </a:lnTo>
                  <a:cubicBezTo>
                    <a:pt x="1274" y="1169"/>
                    <a:pt x="1250" y="1276"/>
                    <a:pt x="1310" y="1347"/>
                  </a:cubicBezTo>
                  <a:cubicBezTo>
                    <a:pt x="1346" y="1395"/>
                    <a:pt x="1405" y="1419"/>
                    <a:pt x="1453" y="1419"/>
                  </a:cubicBezTo>
                  <a:cubicBezTo>
                    <a:pt x="1477" y="1419"/>
                    <a:pt x="1524" y="1407"/>
                    <a:pt x="1548" y="1395"/>
                  </a:cubicBezTo>
                  <a:lnTo>
                    <a:pt x="2286" y="847"/>
                  </a:lnTo>
                  <a:cubicBezTo>
                    <a:pt x="2322" y="811"/>
                    <a:pt x="2358" y="752"/>
                    <a:pt x="2358" y="704"/>
                  </a:cubicBezTo>
                  <a:cubicBezTo>
                    <a:pt x="2358" y="668"/>
                    <a:pt x="2322" y="633"/>
                    <a:pt x="2286" y="585"/>
                  </a:cubicBezTo>
                  <a:lnTo>
                    <a:pt x="1548" y="37"/>
                  </a:lnTo>
                  <a:cubicBezTo>
                    <a:pt x="1518" y="13"/>
                    <a:pt x="1482" y="0"/>
                    <a:pt x="14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656;p60"/>
          <p:cNvGrpSpPr/>
          <p:nvPr/>
        </p:nvGrpSpPr>
        <p:grpSpPr>
          <a:xfrm>
            <a:off x="5606621" y="1350797"/>
            <a:ext cx="502468" cy="505140"/>
            <a:chOff x="3095745" y="3805393"/>
            <a:chExt cx="352840" cy="354717"/>
          </a:xfrm>
          <a:solidFill>
            <a:schemeClr val="tx1">
              <a:lumMod val="75000"/>
            </a:schemeClr>
          </a:solidFill>
        </p:grpSpPr>
        <p:sp>
          <p:nvSpPr>
            <p:cNvPr id="53" name="Google Shape;5657;p60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658;p60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659;p60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60;p60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661;p60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662;p60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5625;p60"/>
          <p:cNvGrpSpPr/>
          <p:nvPr/>
        </p:nvGrpSpPr>
        <p:grpSpPr>
          <a:xfrm>
            <a:off x="7180078" y="3525859"/>
            <a:ext cx="264550" cy="353222"/>
            <a:chOff x="903530" y="3806125"/>
            <a:chExt cx="264550" cy="353222"/>
          </a:xfrm>
          <a:solidFill>
            <a:schemeClr val="tx1">
              <a:lumMod val="75000"/>
            </a:schemeClr>
          </a:solidFill>
        </p:grpSpPr>
        <p:sp>
          <p:nvSpPr>
            <p:cNvPr id="71" name="Google Shape;5626;p60"/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627;p60"/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628;p60"/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629;p60"/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5625;p60"/>
          <p:cNvGrpSpPr/>
          <p:nvPr/>
        </p:nvGrpSpPr>
        <p:grpSpPr>
          <a:xfrm>
            <a:off x="6976160" y="3261518"/>
            <a:ext cx="264550" cy="353222"/>
            <a:chOff x="903530" y="3806125"/>
            <a:chExt cx="264550" cy="353222"/>
          </a:xfrm>
          <a:solidFill>
            <a:schemeClr val="tx1">
              <a:lumMod val="75000"/>
            </a:schemeClr>
          </a:solidFill>
        </p:grpSpPr>
        <p:sp>
          <p:nvSpPr>
            <p:cNvPr id="76" name="Google Shape;5626;p60"/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627;p60"/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628;p60"/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629;p60"/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5625;p60"/>
          <p:cNvGrpSpPr/>
          <p:nvPr/>
        </p:nvGrpSpPr>
        <p:grpSpPr>
          <a:xfrm>
            <a:off x="7285427" y="3073115"/>
            <a:ext cx="264550" cy="353222"/>
            <a:chOff x="903530" y="3806125"/>
            <a:chExt cx="264550" cy="353222"/>
          </a:xfrm>
          <a:solidFill>
            <a:schemeClr val="tx1">
              <a:lumMod val="75000"/>
            </a:schemeClr>
          </a:solidFill>
        </p:grpSpPr>
        <p:sp>
          <p:nvSpPr>
            <p:cNvPr id="81" name="Google Shape;5626;p60"/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627;p60"/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628;p60"/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629;p60"/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7622;p64"/>
          <p:cNvGrpSpPr/>
          <p:nvPr/>
        </p:nvGrpSpPr>
        <p:grpSpPr>
          <a:xfrm>
            <a:off x="7549977" y="2992965"/>
            <a:ext cx="890204" cy="833866"/>
            <a:chOff x="2753373" y="2902523"/>
            <a:chExt cx="347552" cy="325557"/>
          </a:xfrm>
          <a:solidFill>
            <a:schemeClr val="tx1">
              <a:lumMod val="75000"/>
            </a:schemeClr>
          </a:solidFill>
        </p:grpSpPr>
        <p:sp>
          <p:nvSpPr>
            <p:cNvPr id="86" name="Google Shape;7623;p64"/>
            <p:cNvSpPr/>
            <p:nvPr/>
          </p:nvSpPr>
          <p:spPr>
            <a:xfrm>
              <a:off x="2807962" y="3018575"/>
              <a:ext cx="86418" cy="29506"/>
            </a:xfrm>
            <a:custGeom>
              <a:avLst/>
              <a:gdLst/>
              <a:ahLst/>
              <a:cxnLst/>
              <a:rect l="l" t="t" r="r" b="b"/>
              <a:pathLst>
                <a:path w="2715" h="927" extrusionOk="0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624;p64"/>
            <p:cNvSpPr/>
            <p:nvPr/>
          </p:nvSpPr>
          <p:spPr>
            <a:xfrm>
              <a:off x="2753373" y="2973376"/>
              <a:ext cx="195213" cy="254704"/>
            </a:xfrm>
            <a:custGeom>
              <a:avLst/>
              <a:gdLst/>
              <a:ahLst/>
              <a:cxnLst/>
              <a:rect l="l" t="t" r="r" b="b"/>
              <a:pathLst>
                <a:path w="6133" h="8002" extrusionOk="0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625;p64"/>
            <p:cNvSpPr/>
            <p:nvPr/>
          </p:nvSpPr>
          <p:spPr>
            <a:xfrm>
              <a:off x="2905361" y="3195072"/>
              <a:ext cx="10631" cy="32244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626;p64"/>
            <p:cNvSpPr/>
            <p:nvPr/>
          </p:nvSpPr>
          <p:spPr>
            <a:xfrm>
              <a:off x="2939069" y="2934735"/>
              <a:ext cx="161856" cy="169049"/>
            </a:xfrm>
            <a:custGeom>
              <a:avLst/>
              <a:gdLst/>
              <a:ahLst/>
              <a:cxnLst/>
              <a:rect l="l" t="t" r="r" b="b"/>
              <a:pathLst>
                <a:path w="5085" h="531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627;p64"/>
            <p:cNvSpPr/>
            <p:nvPr/>
          </p:nvSpPr>
          <p:spPr>
            <a:xfrm>
              <a:off x="3002379" y="2902523"/>
              <a:ext cx="32244" cy="96668"/>
            </a:xfrm>
            <a:custGeom>
              <a:avLst/>
              <a:gdLst/>
              <a:ahLst/>
              <a:cxnLst/>
              <a:rect l="l" t="t" r="r" b="b"/>
              <a:pathLst>
                <a:path w="1013" h="3037" extrusionOk="0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628;p64"/>
            <p:cNvSpPr/>
            <p:nvPr/>
          </p:nvSpPr>
          <p:spPr>
            <a:xfrm>
              <a:off x="3003143" y="3005206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4241;p112">
            <a:extLst>
              <a:ext uri="{FF2B5EF4-FFF2-40B4-BE49-F238E27FC236}">
                <a16:creationId xmlns:a16="http://schemas.microsoft.com/office/drawing/2014/main" id="{977A4E13-D13A-4D03-AF04-B229FFC1E8C0}"/>
              </a:ext>
            </a:extLst>
          </p:cNvPr>
          <p:cNvGrpSpPr/>
          <p:nvPr/>
        </p:nvGrpSpPr>
        <p:grpSpPr>
          <a:xfrm>
            <a:off x="1560436" y="1002194"/>
            <a:ext cx="709473" cy="1295288"/>
            <a:chOff x="2656082" y="2287427"/>
            <a:chExt cx="207582" cy="359594"/>
          </a:xfrm>
          <a:solidFill>
            <a:schemeClr val="tx1">
              <a:lumMod val="75000"/>
            </a:schemeClr>
          </a:solidFill>
        </p:grpSpPr>
        <p:sp>
          <p:nvSpPr>
            <p:cNvPr id="66" name="Google Shape;4242;p112">
              <a:extLst>
                <a:ext uri="{FF2B5EF4-FFF2-40B4-BE49-F238E27FC236}">
                  <a16:creationId xmlns:a16="http://schemas.microsoft.com/office/drawing/2014/main" id="{213DBFF5-F0B8-4225-8269-4747FE67610D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243;p112">
              <a:extLst>
                <a:ext uri="{FF2B5EF4-FFF2-40B4-BE49-F238E27FC236}">
                  <a16:creationId xmlns:a16="http://schemas.microsoft.com/office/drawing/2014/main" id="{6A15DC16-C320-49E9-B011-BB48C6869838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244;p112">
              <a:extLst>
                <a:ext uri="{FF2B5EF4-FFF2-40B4-BE49-F238E27FC236}">
                  <a16:creationId xmlns:a16="http://schemas.microsoft.com/office/drawing/2014/main" id="{AC839CED-50BF-46E9-859A-E30F4042B11B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245;p112">
              <a:extLst>
                <a:ext uri="{FF2B5EF4-FFF2-40B4-BE49-F238E27FC236}">
                  <a16:creationId xmlns:a16="http://schemas.microsoft.com/office/drawing/2014/main" id="{3E5ACCDF-176E-4E60-8F0D-30D8E3F9308B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4241;p112">
            <a:extLst>
              <a:ext uri="{FF2B5EF4-FFF2-40B4-BE49-F238E27FC236}">
                <a16:creationId xmlns:a16="http://schemas.microsoft.com/office/drawing/2014/main" id="{4EB5295F-FA0D-4963-A490-F98FEDAB5970}"/>
              </a:ext>
            </a:extLst>
          </p:cNvPr>
          <p:cNvGrpSpPr/>
          <p:nvPr/>
        </p:nvGrpSpPr>
        <p:grpSpPr>
          <a:xfrm>
            <a:off x="5511371" y="1002194"/>
            <a:ext cx="709473" cy="1295288"/>
            <a:chOff x="2656082" y="2287427"/>
            <a:chExt cx="207582" cy="359594"/>
          </a:xfrm>
          <a:solidFill>
            <a:schemeClr val="tx1">
              <a:lumMod val="75000"/>
            </a:schemeClr>
          </a:solidFill>
        </p:grpSpPr>
        <p:sp>
          <p:nvSpPr>
            <p:cNvPr id="93" name="Google Shape;4242;p112">
              <a:extLst>
                <a:ext uri="{FF2B5EF4-FFF2-40B4-BE49-F238E27FC236}">
                  <a16:creationId xmlns:a16="http://schemas.microsoft.com/office/drawing/2014/main" id="{CBD97E05-17F0-4E86-B776-F55E39F717A9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243;p112">
              <a:extLst>
                <a:ext uri="{FF2B5EF4-FFF2-40B4-BE49-F238E27FC236}">
                  <a16:creationId xmlns:a16="http://schemas.microsoft.com/office/drawing/2014/main" id="{B1D6370A-BABF-400A-8D6D-8234AB6A7CC4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244;p112">
              <a:extLst>
                <a:ext uri="{FF2B5EF4-FFF2-40B4-BE49-F238E27FC236}">
                  <a16:creationId xmlns:a16="http://schemas.microsoft.com/office/drawing/2014/main" id="{9956B095-B119-4880-ABC1-CDD4F93559CA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245;p112">
              <a:extLst>
                <a:ext uri="{FF2B5EF4-FFF2-40B4-BE49-F238E27FC236}">
                  <a16:creationId xmlns:a16="http://schemas.microsoft.com/office/drawing/2014/main" id="{C84AF45B-EC2E-4BFA-BD62-924FC6C1D441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53674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MATRIZ DE CONCORRENCIA</a:t>
            </a:r>
            <a:endParaRPr dirty="0">
              <a:solidFill>
                <a:srgbClr val="FFC000"/>
              </a:solidFill>
            </a:endParaRP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5462BA6E-12C7-4C2B-9F5A-EB226BD1C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332898"/>
              </p:ext>
            </p:extLst>
          </p:nvPr>
        </p:nvGraphicFramePr>
        <p:xfrm>
          <a:off x="1568237" y="123824"/>
          <a:ext cx="6959075" cy="4728708"/>
        </p:xfrm>
        <a:graphic>
          <a:graphicData uri="http://schemas.openxmlformats.org/drawingml/2006/table">
            <a:tbl>
              <a:tblPr/>
              <a:tblGrid>
                <a:gridCol w="3127179">
                  <a:extLst>
                    <a:ext uri="{9D8B030D-6E8A-4147-A177-3AD203B41FA5}">
                      <a16:colId xmlns:a16="http://schemas.microsoft.com/office/drawing/2014/main" val="2147131048"/>
                    </a:ext>
                  </a:extLst>
                </a:gridCol>
                <a:gridCol w="939622">
                  <a:extLst>
                    <a:ext uri="{9D8B030D-6E8A-4147-A177-3AD203B41FA5}">
                      <a16:colId xmlns:a16="http://schemas.microsoft.com/office/drawing/2014/main" val="2527413335"/>
                    </a:ext>
                  </a:extLst>
                </a:gridCol>
                <a:gridCol w="939622">
                  <a:extLst>
                    <a:ext uri="{9D8B030D-6E8A-4147-A177-3AD203B41FA5}">
                      <a16:colId xmlns:a16="http://schemas.microsoft.com/office/drawing/2014/main" val="2996462057"/>
                    </a:ext>
                  </a:extLst>
                </a:gridCol>
                <a:gridCol w="1013030">
                  <a:extLst>
                    <a:ext uri="{9D8B030D-6E8A-4147-A177-3AD203B41FA5}">
                      <a16:colId xmlns:a16="http://schemas.microsoft.com/office/drawing/2014/main" val="367559437"/>
                    </a:ext>
                  </a:extLst>
                </a:gridCol>
                <a:gridCol w="939622">
                  <a:extLst>
                    <a:ext uri="{9D8B030D-6E8A-4147-A177-3AD203B41FA5}">
                      <a16:colId xmlns:a16="http://schemas.microsoft.com/office/drawing/2014/main" val="186180157"/>
                    </a:ext>
                  </a:extLst>
                </a:gridCol>
              </a:tblGrid>
              <a:tr h="348884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Matriz de Concorrência</a:t>
                      </a:r>
                    </a:p>
                  </a:txBody>
                  <a:tcPr marL="95252" marR="95252" marT="47626" marB="47626" anchor="b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268860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b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Amy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Vampr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Bandfriend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MusicAll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47415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Notificações por Push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326400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Livre de geolocalização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809783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Chat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301585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Segurança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211369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Ad-free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047844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Pouca digitação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4130052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Compartilhamento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073629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Acesso facilitado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454521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Análise de dados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569231"/>
                  </a:ext>
                </a:extLst>
              </a:tr>
              <a:tr h="25814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Integração com outras ferramentas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920061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Suporte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118441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Gameficação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233579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Conteúdo totalmente free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105747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Privacidade de dados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893109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Boa experiência do usuário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077117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Linguagem PT/BR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69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011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454012" y="2027132"/>
            <a:ext cx="3689265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ESTRATEGIA E OBJETIVOS</a:t>
            </a:r>
          </a:p>
        </p:txBody>
      </p:sp>
      <p:sp>
        <p:nvSpPr>
          <p:cNvPr id="3" name="Google Shape;452;p58">
            <a:extLst>
              <a:ext uri="{FF2B5EF4-FFF2-40B4-BE49-F238E27FC236}">
                <a16:creationId xmlns:a16="http://schemas.microsoft.com/office/drawing/2014/main" id="{27D1CEBA-DA4D-4A2C-A65B-2B2A7DB868CF}"/>
              </a:ext>
            </a:extLst>
          </p:cNvPr>
          <p:cNvSpPr/>
          <p:nvPr/>
        </p:nvSpPr>
        <p:spPr>
          <a:xfrm>
            <a:off x="1420236" y="1193495"/>
            <a:ext cx="3496500" cy="39684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2B1AE">
              <a:alpha val="54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453;p58">
            <a:extLst>
              <a:ext uri="{FF2B5EF4-FFF2-40B4-BE49-F238E27FC236}">
                <a16:creationId xmlns:a16="http://schemas.microsoft.com/office/drawing/2014/main" id="{0EA25D52-812D-4885-B87B-A1245F55870B}"/>
              </a:ext>
            </a:extLst>
          </p:cNvPr>
          <p:cNvSpPr/>
          <p:nvPr/>
        </p:nvSpPr>
        <p:spPr>
          <a:xfrm rot="10800000" flipH="1">
            <a:off x="4927500" y="-35226"/>
            <a:ext cx="3496500" cy="39684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66F00">
              <a:alpha val="7686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54;p58">
            <a:extLst>
              <a:ext uri="{FF2B5EF4-FFF2-40B4-BE49-F238E27FC236}">
                <a16:creationId xmlns:a16="http://schemas.microsoft.com/office/drawing/2014/main" id="{730BF424-FAB2-4AAB-A57A-A737CC951D7C}"/>
              </a:ext>
            </a:extLst>
          </p:cNvPr>
          <p:cNvSpPr txBox="1">
            <a:spLocks/>
          </p:cNvSpPr>
          <p:nvPr/>
        </p:nvSpPr>
        <p:spPr>
          <a:xfrm>
            <a:off x="1956394" y="3333852"/>
            <a:ext cx="2440381" cy="1038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dirty="0">
                <a:solidFill>
                  <a:schemeClr val="bg1"/>
                </a:solidFill>
              </a:rPr>
              <a:t>Elaborar uma plataforma completa que crescerá com o feedback dos usuários.</a:t>
            </a:r>
          </a:p>
        </p:txBody>
      </p:sp>
      <p:sp>
        <p:nvSpPr>
          <p:cNvPr id="9" name="Google Shape;459;p58">
            <a:extLst>
              <a:ext uri="{FF2B5EF4-FFF2-40B4-BE49-F238E27FC236}">
                <a16:creationId xmlns:a16="http://schemas.microsoft.com/office/drawing/2014/main" id="{B81B8574-3D58-4DF5-8D1F-E472C3322AAB}"/>
              </a:ext>
            </a:extLst>
          </p:cNvPr>
          <p:cNvSpPr/>
          <p:nvPr/>
        </p:nvSpPr>
        <p:spPr>
          <a:xfrm>
            <a:off x="6511634" y="2597757"/>
            <a:ext cx="42" cy="4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60;p58">
            <a:extLst>
              <a:ext uri="{FF2B5EF4-FFF2-40B4-BE49-F238E27FC236}">
                <a16:creationId xmlns:a16="http://schemas.microsoft.com/office/drawing/2014/main" id="{A437F971-0A7C-458D-BC06-74A8B7CDDD01}"/>
              </a:ext>
            </a:extLst>
          </p:cNvPr>
          <p:cNvSpPr/>
          <p:nvPr/>
        </p:nvSpPr>
        <p:spPr>
          <a:xfrm>
            <a:off x="6680439" y="2766091"/>
            <a:ext cx="42" cy="4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E4C0F16-6564-4458-AF9A-929CF1144C5C}"/>
              </a:ext>
            </a:extLst>
          </p:cNvPr>
          <p:cNvSpPr txBox="1"/>
          <p:nvPr/>
        </p:nvSpPr>
        <p:spPr>
          <a:xfrm>
            <a:off x="2496547" y="3069625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C000"/>
                </a:solidFill>
              </a:rPr>
              <a:t>ESTRATÉGIA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CD86A74-91D3-43FD-B251-DB6AB5F3F809}"/>
              </a:ext>
            </a:extLst>
          </p:cNvPr>
          <p:cNvSpPr txBox="1"/>
          <p:nvPr/>
        </p:nvSpPr>
        <p:spPr>
          <a:xfrm>
            <a:off x="6079271" y="1482439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C000"/>
                </a:solidFill>
              </a:rPr>
              <a:t>OBJETIVOS</a:t>
            </a:r>
          </a:p>
        </p:txBody>
      </p:sp>
      <p:sp>
        <p:nvSpPr>
          <p:cNvPr id="15" name="Google Shape;454;p58">
            <a:extLst>
              <a:ext uri="{FF2B5EF4-FFF2-40B4-BE49-F238E27FC236}">
                <a16:creationId xmlns:a16="http://schemas.microsoft.com/office/drawing/2014/main" id="{FE60B2DE-7F76-4266-8D65-CA9BE0D9A646}"/>
              </a:ext>
            </a:extLst>
          </p:cNvPr>
          <p:cNvSpPr txBox="1">
            <a:spLocks/>
          </p:cNvSpPr>
          <p:nvPr/>
        </p:nvSpPr>
        <p:spPr>
          <a:xfrm>
            <a:off x="5455559" y="1830004"/>
            <a:ext cx="2440381" cy="12323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dirty="0">
                <a:solidFill>
                  <a:schemeClr val="bg1"/>
                </a:solidFill>
              </a:rPr>
              <a:t>Ajudar músicos a se integrarem e mudar a visibilidade do mercado em relação aos aplicativos do </a:t>
            </a:r>
            <a:r>
              <a:rPr lang="en-US" dirty="0" err="1">
                <a:solidFill>
                  <a:schemeClr val="bg1"/>
                </a:solidFill>
              </a:rPr>
              <a:t>ramo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6" name="Google Shape;7868;p118">
            <a:extLst>
              <a:ext uri="{FF2B5EF4-FFF2-40B4-BE49-F238E27FC236}">
                <a16:creationId xmlns:a16="http://schemas.microsoft.com/office/drawing/2014/main" id="{7AC62F77-1719-4C56-BACF-7A17CAFB2214}"/>
              </a:ext>
            </a:extLst>
          </p:cNvPr>
          <p:cNvGrpSpPr/>
          <p:nvPr/>
        </p:nvGrpSpPr>
        <p:grpSpPr>
          <a:xfrm>
            <a:off x="2750343" y="2073875"/>
            <a:ext cx="836286" cy="713856"/>
            <a:chOff x="6577238" y="2457221"/>
            <a:chExt cx="332019" cy="310788"/>
          </a:xfrm>
          <a:solidFill>
            <a:schemeClr val="bg1"/>
          </a:solidFill>
        </p:grpSpPr>
        <p:sp>
          <p:nvSpPr>
            <p:cNvPr id="17" name="Google Shape;7869;p118">
              <a:extLst>
                <a:ext uri="{FF2B5EF4-FFF2-40B4-BE49-F238E27FC236}">
                  <a16:creationId xmlns:a16="http://schemas.microsoft.com/office/drawing/2014/main" id="{8740F5BF-5D10-45A0-A3A5-57057E3673F8}"/>
                </a:ext>
              </a:extLst>
            </p:cNvPr>
            <p:cNvSpPr/>
            <p:nvPr/>
          </p:nvSpPr>
          <p:spPr>
            <a:xfrm>
              <a:off x="6577238" y="2457221"/>
              <a:ext cx="332019" cy="310788"/>
            </a:xfrm>
            <a:custGeom>
              <a:avLst/>
              <a:gdLst/>
              <a:ahLst/>
              <a:cxnLst/>
              <a:rect l="l" t="t" r="r" b="b"/>
              <a:pathLst>
                <a:path w="10431" h="9764" extrusionOk="0">
                  <a:moveTo>
                    <a:pt x="5478" y="346"/>
                  </a:moveTo>
                  <a:cubicBezTo>
                    <a:pt x="5823" y="346"/>
                    <a:pt x="6097" y="619"/>
                    <a:pt x="6097" y="965"/>
                  </a:cubicBezTo>
                  <a:lnTo>
                    <a:pt x="6097" y="1334"/>
                  </a:lnTo>
                  <a:cubicBezTo>
                    <a:pt x="6097" y="1620"/>
                    <a:pt x="6335" y="1858"/>
                    <a:pt x="6621" y="1858"/>
                  </a:cubicBezTo>
                  <a:lnTo>
                    <a:pt x="6776" y="1858"/>
                  </a:lnTo>
                  <a:cubicBezTo>
                    <a:pt x="6871" y="1858"/>
                    <a:pt x="6966" y="1953"/>
                    <a:pt x="6966" y="2048"/>
                  </a:cubicBezTo>
                  <a:lnTo>
                    <a:pt x="6966" y="3084"/>
                  </a:lnTo>
                  <a:cubicBezTo>
                    <a:pt x="6966" y="3179"/>
                    <a:pt x="6871" y="3275"/>
                    <a:pt x="6776" y="3275"/>
                  </a:cubicBezTo>
                  <a:lnTo>
                    <a:pt x="3537" y="3275"/>
                  </a:lnTo>
                  <a:cubicBezTo>
                    <a:pt x="3442" y="3275"/>
                    <a:pt x="3347" y="3179"/>
                    <a:pt x="3347" y="3084"/>
                  </a:cubicBezTo>
                  <a:lnTo>
                    <a:pt x="3394" y="2048"/>
                  </a:lnTo>
                  <a:cubicBezTo>
                    <a:pt x="3394" y="1953"/>
                    <a:pt x="3477" y="1858"/>
                    <a:pt x="3585" y="1858"/>
                  </a:cubicBezTo>
                  <a:lnTo>
                    <a:pt x="3739" y="1858"/>
                  </a:lnTo>
                  <a:cubicBezTo>
                    <a:pt x="4013" y="1858"/>
                    <a:pt x="4251" y="1620"/>
                    <a:pt x="4251" y="1334"/>
                  </a:cubicBezTo>
                  <a:lnTo>
                    <a:pt x="4251" y="965"/>
                  </a:lnTo>
                  <a:cubicBezTo>
                    <a:pt x="4251" y="619"/>
                    <a:pt x="4537" y="346"/>
                    <a:pt x="4882" y="346"/>
                  </a:cubicBezTo>
                  <a:close/>
                  <a:moveTo>
                    <a:pt x="9538" y="2286"/>
                  </a:moveTo>
                  <a:cubicBezTo>
                    <a:pt x="9871" y="2286"/>
                    <a:pt x="10121" y="2560"/>
                    <a:pt x="10121" y="2870"/>
                  </a:cubicBezTo>
                  <a:lnTo>
                    <a:pt x="10121" y="8823"/>
                  </a:lnTo>
                  <a:lnTo>
                    <a:pt x="10085" y="8823"/>
                  </a:lnTo>
                  <a:cubicBezTo>
                    <a:pt x="10085" y="9156"/>
                    <a:pt x="9824" y="9406"/>
                    <a:pt x="9514" y="9406"/>
                  </a:cubicBezTo>
                  <a:lnTo>
                    <a:pt x="918" y="9406"/>
                  </a:lnTo>
                  <a:cubicBezTo>
                    <a:pt x="596" y="9406"/>
                    <a:pt x="346" y="9132"/>
                    <a:pt x="346" y="8823"/>
                  </a:cubicBezTo>
                  <a:lnTo>
                    <a:pt x="346" y="2870"/>
                  </a:lnTo>
                  <a:cubicBezTo>
                    <a:pt x="346" y="2548"/>
                    <a:pt x="608" y="2286"/>
                    <a:pt x="918" y="2286"/>
                  </a:cubicBezTo>
                  <a:lnTo>
                    <a:pt x="3085" y="2286"/>
                  </a:lnTo>
                  <a:lnTo>
                    <a:pt x="3085" y="2846"/>
                  </a:lnTo>
                  <a:lnTo>
                    <a:pt x="1061" y="2846"/>
                  </a:lnTo>
                  <a:cubicBezTo>
                    <a:pt x="965" y="2846"/>
                    <a:pt x="894" y="2917"/>
                    <a:pt x="894" y="3001"/>
                  </a:cubicBezTo>
                  <a:lnTo>
                    <a:pt x="894" y="8704"/>
                  </a:lnTo>
                  <a:cubicBezTo>
                    <a:pt x="894" y="8799"/>
                    <a:pt x="965" y="8870"/>
                    <a:pt x="1061" y="8870"/>
                  </a:cubicBezTo>
                  <a:lnTo>
                    <a:pt x="6609" y="8870"/>
                  </a:lnTo>
                  <a:cubicBezTo>
                    <a:pt x="6692" y="8870"/>
                    <a:pt x="6776" y="8799"/>
                    <a:pt x="6776" y="8704"/>
                  </a:cubicBezTo>
                  <a:cubicBezTo>
                    <a:pt x="6776" y="8620"/>
                    <a:pt x="6692" y="8537"/>
                    <a:pt x="6609" y="8537"/>
                  </a:cubicBezTo>
                  <a:lnTo>
                    <a:pt x="1215" y="8537"/>
                  </a:lnTo>
                  <a:lnTo>
                    <a:pt x="1215" y="3167"/>
                  </a:lnTo>
                  <a:lnTo>
                    <a:pt x="3096" y="3167"/>
                  </a:lnTo>
                  <a:cubicBezTo>
                    <a:pt x="3132" y="3417"/>
                    <a:pt x="3347" y="3596"/>
                    <a:pt x="3620" y="3596"/>
                  </a:cubicBezTo>
                  <a:lnTo>
                    <a:pt x="6847" y="3596"/>
                  </a:lnTo>
                  <a:cubicBezTo>
                    <a:pt x="7097" y="3596"/>
                    <a:pt x="7323" y="3405"/>
                    <a:pt x="7371" y="3167"/>
                  </a:cubicBezTo>
                  <a:lnTo>
                    <a:pt x="9240" y="3167"/>
                  </a:lnTo>
                  <a:lnTo>
                    <a:pt x="9240" y="8537"/>
                  </a:lnTo>
                  <a:lnTo>
                    <a:pt x="7418" y="8537"/>
                  </a:lnTo>
                  <a:cubicBezTo>
                    <a:pt x="7335" y="8537"/>
                    <a:pt x="7264" y="8620"/>
                    <a:pt x="7264" y="8704"/>
                  </a:cubicBezTo>
                  <a:cubicBezTo>
                    <a:pt x="7264" y="8799"/>
                    <a:pt x="7335" y="8870"/>
                    <a:pt x="7418" y="8870"/>
                  </a:cubicBezTo>
                  <a:lnTo>
                    <a:pt x="9407" y="8870"/>
                  </a:lnTo>
                  <a:cubicBezTo>
                    <a:pt x="9490" y="8870"/>
                    <a:pt x="9562" y="8799"/>
                    <a:pt x="9562" y="8704"/>
                  </a:cubicBezTo>
                  <a:lnTo>
                    <a:pt x="9562" y="3001"/>
                  </a:lnTo>
                  <a:cubicBezTo>
                    <a:pt x="9562" y="2917"/>
                    <a:pt x="9490" y="2846"/>
                    <a:pt x="9407" y="2846"/>
                  </a:cubicBezTo>
                  <a:lnTo>
                    <a:pt x="7383" y="2846"/>
                  </a:lnTo>
                  <a:lnTo>
                    <a:pt x="7383" y="2286"/>
                  </a:lnTo>
                  <a:close/>
                  <a:moveTo>
                    <a:pt x="4906" y="0"/>
                  </a:moveTo>
                  <a:cubicBezTo>
                    <a:pt x="4370" y="0"/>
                    <a:pt x="3942" y="429"/>
                    <a:pt x="3942" y="965"/>
                  </a:cubicBezTo>
                  <a:lnTo>
                    <a:pt x="3942" y="1334"/>
                  </a:lnTo>
                  <a:cubicBezTo>
                    <a:pt x="3942" y="1441"/>
                    <a:pt x="3858" y="1536"/>
                    <a:pt x="3751" y="1536"/>
                  </a:cubicBezTo>
                  <a:lnTo>
                    <a:pt x="3597" y="1536"/>
                  </a:lnTo>
                  <a:cubicBezTo>
                    <a:pt x="3347" y="1536"/>
                    <a:pt x="3120" y="1727"/>
                    <a:pt x="3085" y="1965"/>
                  </a:cubicBezTo>
                  <a:lnTo>
                    <a:pt x="918" y="1965"/>
                  </a:lnTo>
                  <a:cubicBezTo>
                    <a:pt x="418" y="1965"/>
                    <a:pt x="1" y="2382"/>
                    <a:pt x="1" y="2882"/>
                  </a:cubicBezTo>
                  <a:lnTo>
                    <a:pt x="1" y="8835"/>
                  </a:lnTo>
                  <a:cubicBezTo>
                    <a:pt x="1" y="9347"/>
                    <a:pt x="418" y="9763"/>
                    <a:pt x="918" y="9763"/>
                  </a:cubicBezTo>
                  <a:lnTo>
                    <a:pt x="9514" y="9763"/>
                  </a:lnTo>
                  <a:cubicBezTo>
                    <a:pt x="10014" y="9763"/>
                    <a:pt x="10431" y="9347"/>
                    <a:pt x="10431" y="8835"/>
                  </a:cubicBezTo>
                  <a:lnTo>
                    <a:pt x="10431" y="2882"/>
                  </a:lnTo>
                  <a:cubicBezTo>
                    <a:pt x="10419" y="2370"/>
                    <a:pt x="10002" y="1965"/>
                    <a:pt x="9490" y="1965"/>
                  </a:cubicBezTo>
                  <a:lnTo>
                    <a:pt x="7335" y="1965"/>
                  </a:lnTo>
                  <a:cubicBezTo>
                    <a:pt x="7287" y="1715"/>
                    <a:pt x="7085" y="1536"/>
                    <a:pt x="6811" y="1536"/>
                  </a:cubicBezTo>
                  <a:lnTo>
                    <a:pt x="6668" y="1536"/>
                  </a:lnTo>
                  <a:cubicBezTo>
                    <a:pt x="6561" y="1536"/>
                    <a:pt x="6478" y="1441"/>
                    <a:pt x="6478" y="1334"/>
                  </a:cubicBezTo>
                  <a:lnTo>
                    <a:pt x="6478" y="965"/>
                  </a:lnTo>
                  <a:cubicBezTo>
                    <a:pt x="6478" y="429"/>
                    <a:pt x="6037" y="0"/>
                    <a:pt x="5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70;p118">
              <a:extLst>
                <a:ext uri="{FF2B5EF4-FFF2-40B4-BE49-F238E27FC236}">
                  <a16:creationId xmlns:a16="http://schemas.microsoft.com/office/drawing/2014/main" id="{4CB1F4F6-1F79-4B4E-A6EC-DA3A912F5F51}"/>
                </a:ext>
              </a:extLst>
            </p:cNvPr>
            <p:cNvSpPr/>
            <p:nvPr/>
          </p:nvSpPr>
          <p:spPr>
            <a:xfrm>
              <a:off x="6723529" y="2512542"/>
              <a:ext cx="38705" cy="39055"/>
            </a:xfrm>
            <a:custGeom>
              <a:avLst/>
              <a:gdLst/>
              <a:ahLst/>
              <a:cxnLst/>
              <a:rect l="l" t="t" r="r" b="b"/>
              <a:pathLst>
                <a:path w="1216" h="1227" extrusionOk="0">
                  <a:moveTo>
                    <a:pt x="608" y="346"/>
                  </a:moveTo>
                  <a:cubicBezTo>
                    <a:pt x="763" y="346"/>
                    <a:pt x="882" y="465"/>
                    <a:pt x="882" y="608"/>
                  </a:cubicBezTo>
                  <a:cubicBezTo>
                    <a:pt x="882" y="763"/>
                    <a:pt x="763" y="882"/>
                    <a:pt x="608" y="882"/>
                  </a:cubicBezTo>
                  <a:cubicBezTo>
                    <a:pt x="465" y="882"/>
                    <a:pt x="346" y="763"/>
                    <a:pt x="346" y="608"/>
                  </a:cubicBezTo>
                  <a:cubicBezTo>
                    <a:pt x="346" y="465"/>
                    <a:pt x="465" y="346"/>
                    <a:pt x="608" y="346"/>
                  </a:cubicBezTo>
                  <a:close/>
                  <a:moveTo>
                    <a:pt x="608" y="1"/>
                  </a:moveTo>
                  <a:cubicBezTo>
                    <a:pt x="286" y="1"/>
                    <a:pt x="1" y="274"/>
                    <a:pt x="1" y="608"/>
                  </a:cubicBezTo>
                  <a:cubicBezTo>
                    <a:pt x="1" y="941"/>
                    <a:pt x="275" y="1227"/>
                    <a:pt x="608" y="1227"/>
                  </a:cubicBezTo>
                  <a:cubicBezTo>
                    <a:pt x="941" y="1227"/>
                    <a:pt x="1215" y="953"/>
                    <a:pt x="1215" y="608"/>
                  </a:cubicBezTo>
                  <a:cubicBezTo>
                    <a:pt x="1203" y="274"/>
                    <a:pt x="941" y="1"/>
                    <a:pt x="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71;p118">
              <a:extLst>
                <a:ext uri="{FF2B5EF4-FFF2-40B4-BE49-F238E27FC236}">
                  <a16:creationId xmlns:a16="http://schemas.microsoft.com/office/drawing/2014/main" id="{553EFF9D-87F9-462A-BF36-7D58FAE790EE}"/>
                </a:ext>
              </a:extLst>
            </p:cNvPr>
            <p:cNvSpPr/>
            <p:nvPr/>
          </p:nvSpPr>
          <p:spPr>
            <a:xfrm>
              <a:off x="6662893" y="2597050"/>
              <a:ext cx="169813" cy="108031"/>
            </a:xfrm>
            <a:custGeom>
              <a:avLst/>
              <a:gdLst/>
              <a:ahLst/>
              <a:cxnLst/>
              <a:rect l="l" t="t" r="r" b="b"/>
              <a:pathLst>
                <a:path w="5335" h="3394" extrusionOk="0">
                  <a:moveTo>
                    <a:pt x="763" y="2060"/>
                  </a:moveTo>
                  <a:cubicBezTo>
                    <a:pt x="1025" y="2060"/>
                    <a:pt x="1251" y="2287"/>
                    <a:pt x="1251" y="2561"/>
                  </a:cubicBezTo>
                  <a:cubicBezTo>
                    <a:pt x="1251" y="2822"/>
                    <a:pt x="1025" y="3049"/>
                    <a:pt x="763" y="3049"/>
                  </a:cubicBezTo>
                  <a:cubicBezTo>
                    <a:pt x="489" y="3049"/>
                    <a:pt x="275" y="2822"/>
                    <a:pt x="275" y="2561"/>
                  </a:cubicBezTo>
                  <a:cubicBezTo>
                    <a:pt x="275" y="2287"/>
                    <a:pt x="489" y="2060"/>
                    <a:pt x="763" y="2060"/>
                  </a:cubicBezTo>
                  <a:close/>
                  <a:moveTo>
                    <a:pt x="4918" y="1"/>
                  </a:moveTo>
                  <a:cubicBezTo>
                    <a:pt x="4918" y="1"/>
                    <a:pt x="4894" y="1"/>
                    <a:pt x="4894" y="13"/>
                  </a:cubicBezTo>
                  <a:lnTo>
                    <a:pt x="4466" y="239"/>
                  </a:lnTo>
                  <a:cubicBezTo>
                    <a:pt x="4394" y="275"/>
                    <a:pt x="4346" y="370"/>
                    <a:pt x="4394" y="453"/>
                  </a:cubicBezTo>
                  <a:cubicBezTo>
                    <a:pt x="4429" y="515"/>
                    <a:pt x="4484" y="550"/>
                    <a:pt x="4548" y="550"/>
                  </a:cubicBezTo>
                  <a:cubicBezTo>
                    <a:pt x="4571" y="550"/>
                    <a:pt x="4595" y="546"/>
                    <a:pt x="4620" y="536"/>
                  </a:cubicBezTo>
                  <a:lnTo>
                    <a:pt x="4739" y="477"/>
                  </a:lnTo>
                  <a:lnTo>
                    <a:pt x="4739" y="477"/>
                  </a:lnTo>
                  <a:cubicBezTo>
                    <a:pt x="4525" y="1191"/>
                    <a:pt x="4144" y="1727"/>
                    <a:pt x="3620" y="2060"/>
                  </a:cubicBezTo>
                  <a:cubicBezTo>
                    <a:pt x="3098" y="2398"/>
                    <a:pt x="2516" y="2470"/>
                    <a:pt x="2094" y="2470"/>
                  </a:cubicBezTo>
                  <a:cubicBezTo>
                    <a:pt x="1891" y="2470"/>
                    <a:pt x="1724" y="2453"/>
                    <a:pt x="1620" y="2441"/>
                  </a:cubicBezTo>
                  <a:cubicBezTo>
                    <a:pt x="1560" y="2049"/>
                    <a:pt x="1227" y="1751"/>
                    <a:pt x="822" y="1751"/>
                  </a:cubicBezTo>
                  <a:cubicBezTo>
                    <a:pt x="370" y="1751"/>
                    <a:pt x="1" y="2120"/>
                    <a:pt x="1" y="2572"/>
                  </a:cubicBezTo>
                  <a:cubicBezTo>
                    <a:pt x="1" y="3013"/>
                    <a:pt x="370" y="3394"/>
                    <a:pt x="822" y="3394"/>
                  </a:cubicBezTo>
                  <a:cubicBezTo>
                    <a:pt x="1203" y="3394"/>
                    <a:pt x="1537" y="3120"/>
                    <a:pt x="1620" y="2763"/>
                  </a:cubicBezTo>
                  <a:cubicBezTo>
                    <a:pt x="1739" y="2775"/>
                    <a:pt x="1906" y="2799"/>
                    <a:pt x="2120" y="2799"/>
                  </a:cubicBezTo>
                  <a:cubicBezTo>
                    <a:pt x="2572" y="2799"/>
                    <a:pt x="3215" y="2703"/>
                    <a:pt x="3799" y="2334"/>
                  </a:cubicBezTo>
                  <a:cubicBezTo>
                    <a:pt x="4382" y="1965"/>
                    <a:pt x="4799" y="1394"/>
                    <a:pt x="5037" y="620"/>
                  </a:cubicBezTo>
                  <a:lnTo>
                    <a:pt x="5061" y="667"/>
                  </a:lnTo>
                  <a:cubicBezTo>
                    <a:pt x="5097" y="727"/>
                    <a:pt x="5156" y="751"/>
                    <a:pt x="5216" y="751"/>
                  </a:cubicBezTo>
                  <a:cubicBezTo>
                    <a:pt x="5239" y="751"/>
                    <a:pt x="5251" y="751"/>
                    <a:pt x="5287" y="739"/>
                  </a:cubicBezTo>
                  <a:cubicBezTo>
                    <a:pt x="5299" y="691"/>
                    <a:pt x="5335" y="596"/>
                    <a:pt x="5287" y="501"/>
                  </a:cubicBezTo>
                  <a:lnTo>
                    <a:pt x="5061" y="72"/>
                  </a:lnTo>
                  <a:cubicBezTo>
                    <a:pt x="5061" y="72"/>
                    <a:pt x="5061" y="60"/>
                    <a:pt x="5049" y="60"/>
                  </a:cubicBezTo>
                  <a:lnTo>
                    <a:pt x="5013" y="25"/>
                  </a:lnTo>
                  <a:lnTo>
                    <a:pt x="5001" y="13"/>
                  </a:lnTo>
                  <a:cubicBezTo>
                    <a:pt x="5001" y="13"/>
                    <a:pt x="4989" y="13"/>
                    <a:pt x="4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72;p118">
              <a:extLst>
                <a:ext uri="{FF2B5EF4-FFF2-40B4-BE49-F238E27FC236}">
                  <a16:creationId xmlns:a16="http://schemas.microsoft.com/office/drawing/2014/main" id="{46B553B6-7983-460F-A326-6802945BF528}"/>
                </a:ext>
              </a:extLst>
            </p:cNvPr>
            <p:cNvSpPr/>
            <p:nvPr/>
          </p:nvSpPr>
          <p:spPr>
            <a:xfrm>
              <a:off x="6639402" y="2589188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262" y="498"/>
                  </a:lnTo>
                  <a:lnTo>
                    <a:pt x="60" y="700"/>
                  </a:lnTo>
                  <a:cubicBezTo>
                    <a:pt x="0" y="760"/>
                    <a:pt x="0" y="867"/>
                    <a:pt x="60" y="938"/>
                  </a:cubicBezTo>
                  <a:cubicBezTo>
                    <a:pt x="84" y="974"/>
                    <a:pt x="131" y="986"/>
                    <a:pt x="179" y="986"/>
                  </a:cubicBezTo>
                  <a:cubicBezTo>
                    <a:pt x="215" y="986"/>
                    <a:pt x="262" y="974"/>
                    <a:pt x="298" y="938"/>
                  </a:cubicBezTo>
                  <a:lnTo>
                    <a:pt x="501" y="736"/>
                  </a:lnTo>
                  <a:lnTo>
                    <a:pt x="715" y="938"/>
                  </a:lnTo>
                  <a:cubicBezTo>
                    <a:pt x="739" y="974"/>
                    <a:pt x="786" y="986"/>
                    <a:pt x="834" y="986"/>
                  </a:cubicBezTo>
                  <a:cubicBezTo>
                    <a:pt x="870" y="986"/>
                    <a:pt x="917" y="974"/>
                    <a:pt x="953" y="938"/>
                  </a:cubicBezTo>
                  <a:cubicBezTo>
                    <a:pt x="1013" y="879"/>
                    <a:pt x="1013" y="783"/>
                    <a:pt x="953" y="700"/>
                  </a:cubicBezTo>
                  <a:lnTo>
                    <a:pt x="739" y="498"/>
                  </a:lnTo>
                  <a:lnTo>
                    <a:pt x="953" y="283"/>
                  </a:lnTo>
                  <a:cubicBezTo>
                    <a:pt x="1013" y="224"/>
                    <a:pt x="1013" y="129"/>
                    <a:pt x="953" y="45"/>
                  </a:cubicBezTo>
                  <a:cubicBezTo>
                    <a:pt x="923" y="16"/>
                    <a:pt x="882" y="1"/>
                    <a:pt x="838" y="1"/>
                  </a:cubicBezTo>
                  <a:cubicBezTo>
                    <a:pt x="795" y="1"/>
                    <a:pt x="751" y="16"/>
                    <a:pt x="715" y="45"/>
                  </a:cubicBezTo>
                  <a:lnTo>
                    <a:pt x="501" y="260"/>
                  </a:lnTo>
                  <a:lnTo>
                    <a:pt x="298" y="45"/>
                  </a:ln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73;p118">
              <a:extLst>
                <a:ext uri="{FF2B5EF4-FFF2-40B4-BE49-F238E27FC236}">
                  <a16:creationId xmlns:a16="http://schemas.microsoft.com/office/drawing/2014/main" id="{8BEC7D1E-5976-49D7-9E90-C0DE8CBFF0D0}"/>
                </a:ext>
              </a:extLst>
            </p:cNvPr>
            <p:cNvSpPr/>
            <p:nvPr/>
          </p:nvSpPr>
          <p:spPr>
            <a:xfrm>
              <a:off x="6820547" y="2673315"/>
              <a:ext cx="32244" cy="31034"/>
            </a:xfrm>
            <a:custGeom>
              <a:avLst/>
              <a:gdLst/>
              <a:ahLst/>
              <a:cxnLst/>
              <a:rect l="l" t="t" r="r" b="b"/>
              <a:pathLst>
                <a:path w="1013" h="975" extrusionOk="0">
                  <a:moveTo>
                    <a:pt x="188" y="1"/>
                  </a:moveTo>
                  <a:cubicBezTo>
                    <a:pt x="147" y="1"/>
                    <a:pt x="102" y="16"/>
                    <a:pt x="60" y="45"/>
                  </a:cubicBezTo>
                  <a:cubicBezTo>
                    <a:pt x="1" y="105"/>
                    <a:pt x="1" y="200"/>
                    <a:pt x="60" y="284"/>
                  </a:cubicBezTo>
                  <a:lnTo>
                    <a:pt x="275" y="486"/>
                  </a:lnTo>
                  <a:lnTo>
                    <a:pt x="60" y="700"/>
                  </a:lnTo>
                  <a:cubicBezTo>
                    <a:pt x="1" y="760"/>
                    <a:pt x="1" y="855"/>
                    <a:pt x="60" y="938"/>
                  </a:cubicBezTo>
                  <a:cubicBezTo>
                    <a:pt x="96" y="962"/>
                    <a:pt x="144" y="974"/>
                    <a:pt x="179" y="974"/>
                  </a:cubicBezTo>
                  <a:cubicBezTo>
                    <a:pt x="227" y="974"/>
                    <a:pt x="275" y="962"/>
                    <a:pt x="298" y="938"/>
                  </a:cubicBezTo>
                  <a:lnTo>
                    <a:pt x="513" y="724"/>
                  </a:lnTo>
                  <a:lnTo>
                    <a:pt x="715" y="938"/>
                  </a:lnTo>
                  <a:cubicBezTo>
                    <a:pt x="751" y="962"/>
                    <a:pt x="798" y="974"/>
                    <a:pt x="834" y="974"/>
                  </a:cubicBezTo>
                  <a:cubicBezTo>
                    <a:pt x="882" y="974"/>
                    <a:pt x="929" y="962"/>
                    <a:pt x="953" y="938"/>
                  </a:cubicBezTo>
                  <a:cubicBezTo>
                    <a:pt x="1013" y="879"/>
                    <a:pt x="1013" y="772"/>
                    <a:pt x="953" y="700"/>
                  </a:cubicBezTo>
                  <a:lnTo>
                    <a:pt x="751" y="486"/>
                  </a:lnTo>
                  <a:lnTo>
                    <a:pt x="953" y="284"/>
                  </a:lnTo>
                  <a:cubicBezTo>
                    <a:pt x="1013" y="224"/>
                    <a:pt x="1013" y="117"/>
                    <a:pt x="953" y="45"/>
                  </a:cubicBezTo>
                  <a:cubicBezTo>
                    <a:pt x="923" y="16"/>
                    <a:pt x="885" y="1"/>
                    <a:pt x="843" y="1"/>
                  </a:cubicBezTo>
                  <a:cubicBezTo>
                    <a:pt x="801" y="1"/>
                    <a:pt x="757" y="16"/>
                    <a:pt x="715" y="45"/>
                  </a:cubicBezTo>
                  <a:lnTo>
                    <a:pt x="513" y="248"/>
                  </a:lnTo>
                  <a:lnTo>
                    <a:pt x="298" y="45"/>
                  </a:lnTo>
                  <a:cubicBezTo>
                    <a:pt x="269" y="16"/>
                    <a:pt x="230" y="1"/>
                    <a:pt x="1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74;p118">
              <a:extLst>
                <a:ext uri="{FF2B5EF4-FFF2-40B4-BE49-F238E27FC236}">
                  <a16:creationId xmlns:a16="http://schemas.microsoft.com/office/drawing/2014/main" id="{B6C72355-EDA2-49AB-B7D8-271D4923DF2D}"/>
                </a:ext>
              </a:extLst>
            </p:cNvPr>
            <p:cNvSpPr/>
            <p:nvPr/>
          </p:nvSpPr>
          <p:spPr>
            <a:xfrm>
              <a:off x="6730341" y="2603607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0"/>
                  </a:moveTo>
                  <a:cubicBezTo>
                    <a:pt x="141" y="0"/>
                    <a:pt x="96" y="15"/>
                    <a:pt x="61" y="45"/>
                  </a:cubicBezTo>
                  <a:cubicBezTo>
                    <a:pt x="1" y="104"/>
                    <a:pt x="1" y="211"/>
                    <a:pt x="61" y="283"/>
                  </a:cubicBezTo>
                  <a:lnTo>
                    <a:pt x="263" y="485"/>
                  </a:lnTo>
                  <a:lnTo>
                    <a:pt x="61" y="700"/>
                  </a:lnTo>
                  <a:cubicBezTo>
                    <a:pt x="1" y="759"/>
                    <a:pt x="1" y="866"/>
                    <a:pt x="61" y="938"/>
                  </a:cubicBezTo>
                  <a:cubicBezTo>
                    <a:pt x="84" y="962"/>
                    <a:pt x="132" y="985"/>
                    <a:pt x="180" y="985"/>
                  </a:cubicBezTo>
                  <a:cubicBezTo>
                    <a:pt x="215" y="985"/>
                    <a:pt x="263" y="962"/>
                    <a:pt x="299" y="938"/>
                  </a:cubicBezTo>
                  <a:lnTo>
                    <a:pt x="501" y="723"/>
                  </a:lnTo>
                  <a:lnTo>
                    <a:pt x="715" y="938"/>
                  </a:lnTo>
                  <a:cubicBezTo>
                    <a:pt x="739" y="962"/>
                    <a:pt x="787" y="985"/>
                    <a:pt x="834" y="985"/>
                  </a:cubicBezTo>
                  <a:cubicBezTo>
                    <a:pt x="870" y="985"/>
                    <a:pt x="918" y="962"/>
                    <a:pt x="953" y="938"/>
                  </a:cubicBezTo>
                  <a:cubicBezTo>
                    <a:pt x="1013" y="878"/>
                    <a:pt x="1013" y="771"/>
                    <a:pt x="953" y="700"/>
                  </a:cubicBezTo>
                  <a:lnTo>
                    <a:pt x="739" y="485"/>
                  </a:lnTo>
                  <a:lnTo>
                    <a:pt x="953" y="283"/>
                  </a:lnTo>
                  <a:cubicBezTo>
                    <a:pt x="1013" y="223"/>
                    <a:pt x="1013" y="116"/>
                    <a:pt x="953" y="45"/>
                  </a:cubicBezTo>
                  <a:cubicBezTo>
                    <a:pt x="924" y="15"/>
                    <a:pt x="882" y="0"/>
                    <a:pt x="839" y="0"/>
                  </a:cubicBezTo>
                  <a:cubicBezTo>
                    <a:pt x="796" y="0"/>
                    <a:pt x="751" y="15"/>
                    <a:pt x="715" y="45"/>
                  </a:cubicBezTo>
                  <a:lnTo>
                    <a:pt x="501" y="247"/>
                  </a:lnTo>
                  <a:lnTo>
                    <a:pt x="299" y="45"/>
                  </a:ln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5271;p114">
            <a:extLst>
              <a:ext uri="{FF2B5EF4-FFF2-40B4-BE49-F238E27FC236}">
                <a16:creationId xmlns:a16="http://schemas.microsoft.com/office/drawing/2014/main" id="{8A90CB9A-6BCA-4532-9E11-775EA8E34568}"/>
              </a:ext>
            </a:extLst>
          </p:cNvPr>
          <p:cNvGrpSpPr/>
          <p:nvPr/>
        </p:nvGrpSpPr>
        <p:grpSpPr>
          <a:xfrm>
            <a:off x="6139518" y="379242"/>
            <a:ext cx="1072462" cy="953912"/>
            <a:chOff x="854261" y="2908813"/>
            <a:chExt cx="377474" cy="335748"/>
          </a:xfrm>
          <a:solidFill>
            <a:schemeClr val="bg1"/>
          </a:solidFill>
        </p:grpSpPr>
        <p:sp>
          <p:nvSpPr>
            <p:cNvPr id="26" name="Google Shape;5272;p114">
              <a:extLst>
                <a:ext uri="{FF2B5EF4-FFF2-40B4-BE49-F238E27FC236}">
                  <a16:creationId xmlns:a16="http://schemas.microsoft.com/office/drawing/2014/main" id="{31EA69E9-7068-462F-946F-1FE4C8C7EB3A}"/>
                </a:ext>
              </a:extLst>
            </p:cNvPr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73;p114">
              <a:extLst>
                <a:ext uri="{FF2B5EF4-FFF2-40B4-BE49-F238E27FC236}">
                  <a16:creationId xmlns:a16="http://schemas.microsoft.com/office/drawing/2014/main" id="{2BBEF806-87A0-4CC5-805F-68FB7107749F}"/>
                </a:ext>
              </a:extLst>
            </p:cNvPr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74;p114">
              <a:extLst>
                <a:ext uri="{FF2B5EF4-FFF2-40B4-BE49-F238E27FC236}">
                  <a16:creationId xmlns:a16="http://schemas.microsoft.com/office/drawing/2014/main" id="{DEE4ABAC-87D6-49A3-86CF-D15D1E971BE8}"/>
                </a:ext>
              </a:extLst>
            </p:cNvPr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75;p114">
              <a:extLst>
                <a:ext uri="{FF2B5EF4-FFF2-40B4-BE49-F238E27FC236}">
                  <a16:creationId xmlns:a16="http://schemas.microsoft.com/office/drawing/2014/main" id="{08128E5C-9AAA-4200-A1D2-7185999AB4C0}"/>
                </a:ext>
              </a:extLst>
            </p:cNvPr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276;p114">
              <a:extLst>
                <a:ext uri="{FF2B5EF4-FFF2-40B4-BE49-F238E27FC236}">
                  <a16:creationId xmlns:a16="http://schemas.microsoft.com/office/drawing/2014/main" id="{CFC9A508-72DF-4E07-A2E3-86AA59FA4720}"/>
                </a:ext>
              </a:extLst>
            </p:cNvPr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93938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DIFERENCIAL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97" name="Google Shape;171;p28">
            <a:extLst>
              <a:ext uri="{FF2B5EF4-FFF2-40B4-BE49-F238E27FC236}">
                <a16:creationId xmlns:a16="http://schemas.microsoft.com/office/drawing/2014/main" id="{236CF279-A512-45DB-8DA1-34E262D3A208}"/>
              </a:ext>
            </a:extLst>
          </p:cNvPr>
          <p:cNvSpPr/>
          <p:nvPr/>
        </p:nvSpPr>
        <p:spPr>
          <a:xfrm rot="-1799724">
            <a:off x="2037981" y="-128266"/>
            <a:ext cx="8933464" cy="3315641"/>
          </a:xfrm>
          <a:prstGeom prst="roundRect">
            <a:avLst>
              <a:gd name="adj" fmla="val 50000"/>
            </a:avLst>
          </a:prstGeom>
          <a:solidFill>
            <a:srgbClr val="FFC000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454;p58">
            <a:extLst>
              <a:ext uri="{FF2B5EF4-FFF2-40B4-BE49-F238E27FC236}">
                <a16:creationId xmlns:a16="http://schemas.microsoft.com/office/drawing/2014/main" id="{B09DEB0D-B43C-4F35-9C50-7E8612CD92C6}"/>
              </a:ext>
            </a:extLst>
          </p:cNvPr>
          <p:cNvSpPr txBox="1">
            <a:spLocks/>
          </p:cNvSpPr>
          <p:nvPr/>
        </p:nvSpPr>
        <p:spPr>
          <a:xfrm>
            <a:off x="2641198" y="2468050"/>
            <a:ext cx="3861603" cy="1497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sz="1600" b="1" dirty="0">
                <a:solidFill>
                  <a:schemeClr val="bg2"/>
                </a:solidFill>
              </a:rPr>
              <a:t>Fornecer recursos e suporte para o usuário, de forma que a experiência com a nossa plataforma seja única e exclusiva.</a:t>
            </a:r>
          </a:p>
        </p:txBody>
      </p:sp>
      <p:sp>
        <p:nvSpPr>
          <p:cNvPr id="99" name="Google Shape;183;p29">
            <a:extLst>
              <a:ext uri="{FF2B5EF4-FFF2-40B4-BE49-F238E27FC236}">
                <a16:creationId xmlns:a16="http://schemas.microsoft.com/office/drawing/2014/main" id="{84B06B11-DF6F-44A6-84A2-1D7B3E8E3082}"/>
              </a:ext>
            </a:extLst>
          </p:cNvPr>
          <p:cNvSpPr/>
          <p:nvPr/>
        </p:nvSpPr>
        <p:spPr>
          <a:xfrm>
            <a:off x="736797" y="4154148"/>
            <a:ext cx="1477500" cy="1477500"/>
          </a:xfrm>
          <a:prstGeom prst="ellipse">
            <a:avLst/>
          </a:prstGeom>
          <a:solidFill>
            <a:srgbClr val="FFC000">
              <a:alpha val="54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Elipse 99">
            <a:extLst>
              <a:ext uri="{FF2B5EF4-FFF2-40B4-BE49-F238E27FC236}">
                <a16:creationId xmlns:a16="http://schemas.microsoft.com/office/drawing/2014/main" id="{1E214126-F065-4447-99E4-C080D6ADA000}"/>
              </a:ext>
            </a:extLst>
          </p:cNvPr>
          <p:cNvSpPr/>
          <p:nvPr/>
        </p:nvSpPr>
        <p:spPr>
          <a:xfrm rot="1851364">
            <a:off x="2371006" y="919398"/>
            <a:ext cx="372848" cy="3728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Elipse 100">
            <a:extLst>
              <a:ext uri="{FF2B5EF4-FFF2-40B4-BE49-F238E27FC236}">
                <a16:creationId xmlns:a16="http://schemas.microsoft.com/office/drawing/2014/main" id="{033902E7-5765-48A9-8344-F69568CD6D0B}"/>
              </a:ext>
            </a:extLst>
          </p:cNvPr>
          <p:cNvSpPr/>
          <p:nvPr/>
        </p:nvSpPr>
        <p:spPr>
          <a:xfrm rot="1851364">
            <a:off x="1920884" y="861129"/>
            <a:ext cx="321248" cy="3212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Elipse 101">
            <a:extLst>
              <a:ext uri="{FF2B5EF4-FFF2-40B4-BE49-F238E27FC236}">
                <a16:creationId xmlns:a16="http://schemas.microsoft.com/office/drawing/2014/main" id="{16F9E358-CFED-43B0-BFF0-3635DFAB88E8}"/>
              </a:ext>
            </a:extLst>
          </p:cNvPr>
          <p:cNvSpPr/>
          <p:nvPr/>
        </p:nvSpPr>
        <p:spPr>
          <a:xfrm rot="1851364">
            <a:off x="1539991" y="342985"/>
            <a:ext cx="534890" cy="53489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3" name="Google Shape;7797;p118">
            <a:extLst>
              <a:ext uri="{FF2B5EF4-FFF2-40B4-BE49-F238E27FC236}">
                <a16:creationId xmlns:a16="http://schemas.microsoft.com/office/drawing/2014/main" id="{36B8016B-A2D1-4B01-9418-9A5E4E172AFF}"/>
              </a:ext>
            </a:extLst>
          </p:cNvPr>
          <p:cNvGrpSpPr/>
          <p:nvPr/>
        </p:nvGrpSpPr>
        <p:grpSpPr>
          <a:xfrm>
            <a:off x="4201884" y="1471203"/>
            <a:ext cx="740229" cy="792493"/>
            <a:chOff x="7055134" y="2919170"/>
            <a:chExt cx="290321" cy="310820"/>
          </a:xfrm>
          <a:solidFill>
            <a:schemeClr val="bg1"/>
          </a:solidFill>
        </p:grpSpPr>
        <p:sp>
          <p:nvSpPr>
            <p:cNvPr id="104" name="Google Shape;7798;p118">
              <a:extLst>
                <a:ext uri="{FF2B5EF4-FFF2-40B4-BE49-F238E27FC236}">
                  <a16:creationId xmlns:a16="http://schemas.microsoft.com/office/drawing/2014/main" id="{D4D4A44B-75D1-466F-94B9-10C6FFF5A133}"/>
                </a:ext>
              </a:extLst>
            </p:cNvPr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799;p118">
              <a:extLst>
                <a:ext uri="{FF2B5EF4-FFF2-40B4-BE49-F238E27FC236}">
                  <a16:creationId xmlns:a16="http://schemas.microsoft.com/office/drawing/2014/main" id="{E94DD6DE-0533-4590-8370-07C1D36B3CBC}"/>
                </a:ext>
              </a:extLst>
            </p:cNvPr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800;p118">
              <a:extLst>
                <a:ext uri="{FF2B5EF4-FFF2-40B4-BE49-F238E27FC236}">
                  <a16:creationId xmlns:a16="http://schemas.microsoft.com/office/drawing/2014/main" id="{CBEC021D-056E-4909-BCEA-05ED88AA890F}"/>
                </a:ext>
              </a:extLst>
            </p:cNvPr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801;p118">
              <a:extLst>
                <a:ext uri="{FF2B5EF4-FFF2-40B4-BE49-F238E27FC236}">
                  <a16:creationId xmlns:a16="http://schemas.microsoft.com/office/drawing/2014/main" id="{A80345CC-AE72-4ACB-8A94-976EBA79FFDE}"/>
                </a:ext>
              </a:extLst>
            </p:cNvPr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802;p118">
              <a:extLst>
                <a:ext uri="{FF2B5EF4-FFF2-40B4-BE49-F238E27FC236}">
                  <a16:creationId xmlns:a16="http://schemas.microsoft.com/office/drawing/2014/main" id="{D91B92A7-9019-4B49-AC6D-7EBA43F660C4}"/>
                </a:ext>
              </a:extLst>
            </p:cNvPr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803;p118">
              <a:extLst>
                <a:ext uri="{FF2B5EF4-FFF2-40B4-BE49-F238E27FC236}">
                  <a16:creationId xmlns:a16="http://schemas.microsoft.com/office/drawing/2014/main" id="{59E36214-6280-449D-A0D3-BB2A97025A3F}"/>
                </a:ext>
              </a:extLst>
            </p:cNvPr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804;p118">
              <a:extLst>
                <a:ext uri="{FF2B5EF4-FFF2-40B4-BE49-F238E27FC236}">
                  <a16:creationId xmlns:a16="http://schemas.microsoft.com/office/drawing/2014/main" id="{D1893DF5-3261-4F46-9E80-F549E78ABDE8}"/>
                </a:ext>
              </a:extLst>
            </p:cNvPr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7805;p118">
              <a:extLst>
                <a:ext uri="{FF2B5EF4-FFF2-40B4-BE49-F238E27FC236}">
                  <a16:creationId xmlns:a16="http://schemas.microsoft.com/office/drawing/2014/main" id="{353F3CA0-B83A-4506-9B98-5660B366E28A}"/>
                </a:ext>
              </a:extLst>
            </p:cNvPr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7806;p118">
              <a:extLst>
                <a:ext uri="{FF2B5EF4-FFF2-40B4-BE49-F238E27FC236}">
                  <a16:creationId xmlns:a16="http://schemas.microsoft.com/office/drawing/2014/main" id="{AF7010B7-D520-4D3C-BD02-E9587710FFA3}"/>
                </a:ext>
              </a:extLst>
            </p:cNvPr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7807;p118">
              <a:extLst>
                <a:ext uri="{FF2B5EF4-FFF2-40B4-BE49-F238E27FC236}">
                  <a16:creationId xmlns:a16="http://schemas.microsoft.com/office/drawing/2014/main" id="{F2D88D56-CF48-45A3-BBB5-EA58C06AB6E0}"/>
                </a:ext>
              </a:extLst>
            </p:cNvPr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7808;p118">
              <a:extLst>
                <a:ext uri="{FF2B5EF4-FFF2-40B4-BE49-F238E27FC236}">
                  <a16:creationId xmlns:a16="http://schemas.microsoft.com/office/drawing/2014/main" id="{C6F75F85-0A56-4E5C-B4BC-2BB4E58B588E}"/>
                </a:ext>
              </a:extLst>
            </p:cNvPr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7809;p118">
              <a:extLst>
                <a:ext uri="{FF2B5EF4-FFF2-40B4-BE49-F238E27FC236}">
                  <a16:creationId xmlns:a16="http://schemas.microsoft.com/office/drawing/2014/main" id="{665DA9DF-4A63-4370-A38A-EE856F4EE162}"/>
                </a:ext>
              </a:extLst>
            </p:cNvPr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7810;p118">
              <a:extLst>
                <a:ext uri="{FF2B5EF4-FFF2-40B4-BE49-F238E27FC236}">
                  <a16:creationId xmlns:a16="http://schemas.microsoft.com/office/drawing/2014/main" id="{A02BC555-E578-4DF4-8796-CDEFE907C4FB}"/>
                </a:ext>
              </a:extLst>
            </p:cNvPr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7811;p118">
              <a:extLst>
                <a:ext uri="{FF2B5EF4-FFF2-40B4-BE49-F238E27FC236}">
                  <a16:creationId xmlns:a16="http://schemas.microsoft.com/office/drawing/2014/main" id="{3E827C04-7E10-4CD0-8BD2-E4F5395C4A0A}"/>
                </a:ext>
              </a:extLst>
            </p:cNvPr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81;p29">
            <a:extLst>
              <a:ext uri="{FF2B5EF4-FFF2-40B4-BE49-F238E27FC236}">
                <a16:creationId xmlns:a16="http://schemas.microsoft.com/office/drawing/2014/main" id="{5C32DE3A-A4DA-43EC-A730-DA39065892A5}"/>
              </a:ext>
            </a:extLst>
          </p:cNvPr>
          <p:cNvSpPr/>
          <p:nvPr/>
        </p:nvSpPr>
        <p:spPr>
          <a:xfrm rot="3052750">
            <a:off x="7819893" y="4530919"/>
            <a:ext cx="1936359" cy="1006903"/>
          </a:xfrm>
          <a:prstGeom prst="roundRect">
            <a:avLst>
              <a:gd name="adj" fmla="val 50000"/>
            </a:avLst>
          </a:prstGeom>
          <a:solidFill>
            <a:srgbClr val="FFC000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158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454012" y="2027132"/>
            <a:ext cx="3689265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MAPA DE PERSONA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254CBBFA-B8F8-44CF-8220-2AD03FD39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575" y="0"/>
            <a:ext cx="7597711" cy="5143500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898CC8E7-A90C-4A2B-82A8-5B9ED000207B}"/>
              </a:ext>
            </a:extLst>
          </p:cNvPr>
          <p:cNvSpPr txBox="1"/>
          <p:nvPr/>
        </p:nvSpPr>
        <p:spPr>
          <a:xfrm>
            <a:off x="1604520" y="2458141"/>
            <a:ext cx="127635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22 anos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E8E9503B-F110-4EFD-A48F-7579476DF9F6}"/>
              </a:ext>
            </a:extLst>
          </p:cNvPr>
          <p:cNvSpPr txBox="1"/>
          <p:nvPr/>
        </p:nvSpPr>
        <p:spPr>
          <a:xfrm>
            <a:off x="1604520" y="2309551"/>
            <a:ext cx="127635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Maurício Sampaio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2F989537-D263-4453-B766-FEC61623DB7F}"/>
              </a:ext>
            </a:extLst>
          </p:cNvPr>
          <p:cNvSpPr txBox="1"/>
          <p:nvPr/>
        </p:nvSpPr>
        <p:spPr>
          <a:xfrm>
            <a:off x="1771207" y="2604208"/>
            <a:ext cx="127635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Atendimento/Suporte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17068F5-CE55-4513-A8C6-D8F494596A1E}"/>
              </a:ext>
            </a:extLst>
          </p:cNvPr>
          <p:cNvSpPr txBox="1"/>
          <p:nvPr/>
        </p:nvSpPr>
        <p:spPr>
          <a:xfrm>
            <a:off x="1585470" y="2758999"/>
            <a:ext cx="127635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São Paulo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CDCAED4C-3CCB-4085-8296-505798B6467E}"/>
              </a:ext>
            </a:extLst>
          </p:cNvPr>
          <p:cNvSpPr txBox="1"/>
          <p:nvPr/>
        </p:nvSpPr>
        <p:spPr>
          <a:xfrm>
            <a:off x="1621188" y="2907589"/>
            <a:ext cx="1530963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 procura de novas amizades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3838B7A9-52A1-455D-A735-A1E894D7C58F}"/>
              </a:ext>
            </a:extLst>
          </p:cNvPr>
          <p:cNvSpPr txBox="1"/>
          <p:nvPr/>
        </p:nvSpPr>
        <p:spPr>
          <a:xfrm>
            <a:off x="1410448" y="3287286"/>
            <a:ext cx="1593056" cy="1742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Me sinto jovem, semanalmente trabalho e cumpro com minhas tarefas de faculdade. Amo música e possuo grandes influencias, aprendi a tocar violão na infância e desde então não parei, sempre busco aprender mais. Sou um pouco introvertido, apenas aberto com pessoas que tem os mesmos interesses. Adoro trocar ideias com instrumentistas e pessoas mais experientes. 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ABB8AE5B-11DF-4A9F-8840-4C5C1E8EB937}"/>
              </a:ext>
            </a:extLst>
          </p:cNvPr>
          <p:cNvSpPr/>
          <p:nvPr/>
        </p:nvSpPr>
        <p:spPr>
          <a:xfrm>
            <a:off x="4139360" y="791765"/>
            <a:ext cx="310754" cy="90488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8D6B6D82-FE0B-41A0-A5EE-BB8DC55F2564}"/>
              </a:ext>
            </a:extLst>
          </p:cNvPr>
          <p:cNvSpPr/>
          <p:nvPr/>
        </p:nvSpPr>
        <p:spPr>
          <a:xfrm>
            <a:off x="3448210" y="1018579"/>
            <a:ext cx="310754" cy="90488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2E19444F-203D-4153-8006-1ED3CED59C7F}"/>
              </a:ext>
            </a:extLst>
          </p:cNvPr>
          <p:cNvSpPr/>
          <p:nvPr/>
        </p:nvSpPr>
        <p:spPr>
          <a:xfrm>
            <a:off x="4364990" y="1242489"/>
            <a:ext cx="310754" cy="100894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C392CF82-B86E-4D7D-A368-789B4B28982C}"/>
              </a:ext>
            </a:extLst>
          </p:cNvPr>
          <p:cNvSpPr/>
          <p:nvPr/>
        </p:nvSpPr>
        <p:spPr>
          <a:xfrm>
            <a:off x="4063749" y="1479349"/>
            <a:ext cx="310754" cy="90488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03FA3216-AE3C-4AD2-814E-3C949578BEDE}"/>
              </a:ext>
            </a:extLst>
          </p:cNvPr>
          <p:cNvSpPr/>
          <p:nvPr/>
        </p:nvSpPr>
        <p:spPr>
          <a:xfrm>
            <a:off x="3627992" y="1704378"/>
            <a:ext cx="310754" cy="90488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054E3C17-D8FB-41A2-9145-7F21A79217A8}"/>
              </a:ext>
            </a:extLst>
          </p:cNvPr>
          <p:cNvSpPr/>
          <p:nvPr/>
        </p:nvSpPr>
        <p:spPr>
          <a:xfrm>
            <a:off x="3286875" y="2227623"/>
            <a:ext cx="1162049" cy="101618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29EE5EDA-6F4F-4DAC-A9E3-E114FCE8C54B}"/>
              </a:ext>
            </a:extLst>
          </p:cNvPr>
          <p:cNvSpPr/>
          <p:nvPr/>
        </p:nvSpPr>
        <p:spPr>
          <a:xfrm>
            <a:off x="3286876" y="2463656"/>
            <a:ext cx="628647" cy="92589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E1602065-AA9B-4EDE-B9BC-61AF888099D0}"/>
              </a:ext>
            </a:extLst>
          </p:cNvPr>
          <p:cNvSpPr/>
          <p:nvPr/>
        </p:nvSpPr>
        <p:spPr>
          <a:xfrm>
            <a:off x="3286876" y="2690975"/>
            <a:ext cx="785810" cy="90488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C3B89526-195C-4062-90ED-A87D77017F0E}"/>
              </a:ext>
            </a:extLst>
          </p:cNvPr>
          <p:cNvSpPr/>
          <p:nvPr/>
        </p:nvSpPr>
        <p:spPr>
          <a:xfrm>
            <a:off x="3286876" y="2914092"/>
            <a:ext cx="1040603" cy="96130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7587BE33-CDDF-4F7F-B675-EAF33420A121}"/>
              </a:ext>
            </a:extLst>
          </p:cNvPr>
          <p:cNvSpPr/>
          <p:nvPr/>
        </p:nvSpPr>
        <p:spPr>
          <a:xfrm>
            <a:off x="3286876" y="3373742"/>
            <a:ext cx="510774" cy="90488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FB809445-B1B7-4AE6-ABA5-5B8F8309D94B}"/>
              </a:ext>
            </a:extLst>
          </p:cNvPr>
          <p:cNvSpPr/>
          <p:nvPr/>
        </p:nvSpPr>
        <p:spPr>
          <a:xfrm>
            <a:off x="3286875" y="3136881"/>
            <a:ext cx="628646" cy="105832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DD85DA3A-2298-4144-BB7F-E22757826706}"/>
              </a:ext>
            </a:extLst>
          </p:cNvPr>
          <p:cNvSpPr txBox="1"/>
          <p:nvPr/>
        </p:nvSpPr>
        <p:spPr>
          <a:xfrm>
            <a:off x="3219007" y="3761190"/>
            <a:ext cx="177879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Acompanho bandas e músicos, assim como marcas de instrumentos. Possuo vários apps em meu celular.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5933B3FF-8C9B-41FD-9C70-8F24D859B832}"/>
              </a:ext>
            </a:extLst>
          </p:cNvPr>
          <p:cNvSpPr txBox="1"/>
          <p:nvPr/>
        </p:nvSpPr>
        <p:spPr>
          <a:xfrm>
            <a:off x="3219007" y="4446934"/>
            <a:ext cx="177879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Uso bastante celular, e nele apps de comunicação (WhatsApp) e apps sociais (Instagram, Twitter, </a:t>
            </a:r>
            <a:r>
              <a:rPr lang="pt-BR" sz="825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Tinder</a:t>
            </a: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).</a:t>
            </a: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F7A7096D-8BEF-443F-B4C3-66844DF508C3}"/>
              </a:ext>
            </a:extLst>
          </p:cNvPr>
          <p:cNvSpPr/>
          <p:nvPr/>
        </p:nvSpPr>
        <p:spPr>
          <a:xfrm>
            <a:off x="5089660" y="795337"/>
            <a:ext cx="774502" cy="90488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FBA42E3E-6C5D-4A41-B189-013CCB9DBB34}"/>
              </a:ext>
            </a:extLst>
          </p:cNvPr>
          <p:cNvSpPr/>
          <p:nvPr/>
        </p:nvSpPr>
        <p:spPr>
          <a:xfrm>
            <a:off x="5087872" y="1018579"/>
            <a:ext cx="953693" cy="90488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6EFDBC86-CF7A-47C0-A088-D220BD5B9EC6}"/>
              </a:ext>
            </a:extLst>
          </p:cNvPr>
          <p:cNvSpPr/>
          <p:nvPr/>
        </p:nvSpPr>
        <p:spPr>
          <a:xfrm>
            <a:off x="5089660" y="1240516"/>
            <a:ext cx="1005484" cy="102866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9D42A32B-5715-4462-8827-90D973AA0DBF}"/>
              </a:ext>
            </a:extLst>
          </p:cNvPr>
          <p:cNvSpPr/>
          <p:nvPr/>
        </p:nvSpPr>
        <p:spPr>
          <a:xfrm>
            <a:off x="5087872" y="1476137"/>
            <a:ext cx="1160862" cy="97989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45F8252C-A5D6-44B7-83BA-7A2072103E76}"/>
              </a:ext>
            </a:extLst>
          </p:cNvPr>
          <p:cNvSpPr/>
          <p:nvPr/>
        </p:nvSpPr>
        <p:spPr>
          <a:xfrm>
            <a:off x="5087873" y="1700628"/>
            <a:ext cx="185739" cy="94238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B15631B4-5C50-4876-9C75-653375885F6F}"/>
              </a:ext>
            </a:extLst>
          </p:cNvPr>
          <p:cNvSpPr txBox="1"/>
          <p:nvPr/>
        </p:nvSpPr>
        <p:spPr>
          <a:xfrm>
            <a:off x="5077572" y="2060730"/>
            <a:ext cx="1593056" cy="148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Busco ser um profissional reconhecido no meu emprego, quero ter uma boa base e especialização em meus estudos, tenho o sonho de ter meu próprio imóvel, e nele um quarto de música. No meu tempo livre quero me dedicar a criar músicas e ter companhia para isso, seja de um músico ou de um conjunto musical. 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13502D2-DC78-4280-B58F-4C263CBF137B}"/>
              </a:ext>
            </a:extLst>
          </p:cNvPr>
          <p:cNvSpPr txBox="1"/>
          <p:nvPr/>
        </p:nvSpPr>
        <p:spPr>
          <a:xfrm>
            <a:off x="5040666" y="3761190"/>
            <a:ext cx="177879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 principal objetivo é a busca por companhias musicais, seja de uma pessoa ou um conjunto de pessoas.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B0D71221-6B47-4CF0-9397-07591193FB5E}"/>
              </a:ext>
            </a:extLst>
          </p:cNvPr>
          <p:cNvSpPr txBox="1"/>
          <p:nvPr/>
        </p:nvSpPr>
        <p:spPr>
          <a:xfrm>
            <a:off x="5043046" y="4446934"/>
            <a:ext cx="177879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Quero facilidade e praticidade. Utilizo sistema Android, e grande parte das ferramentas do Google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3A50741C-CA19-44F8-8B32-AEBDB1BDB3D0}"/>
              </a:ext>
            </a:extLst>
          </p:cNvPr>
          <p:cNvSpPr txBox="1"/>
          <p:nvPr/>
        </p:nvSpPr>
        <p:spPr>
          <a:xfrm>
            <a:off x="6916727" y="2060730"/>
            <a:ext cx="1593056" cy="148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Não consigo achar ferramentas que me ajude a encontrar pessoas com o mesmo objetivo musical que o meu. </a:t>
            </a: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Não encontro apps e páginas que cumpram definitivamente o objetivo de trocar contatos com outras pessoas.</a:t>
            </a: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Não quero apps que coletem informações indesejadas, já sofri com problemas de privacidade.</a:t>
            </a: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CCE76EFC-FC40-4911-82C8-FB6B85C4B96A}"/>
              </a:ext>
            </a:extLst>
          </p:cNvPr>
          <p:cNvSpPr/>
          <p:nvPr/>
        </p:nvSpPr>
        <p:spPr>
          <a:xfrm>
            <a:off x="6916727" y="791765"/>
            <a:ext cx="86682" cy="95546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C0704978-563C-4816-B5A9-52B42027B486}"/>
              </a:ext>
            </a:extLst>
          </p:cNvPr>
          <p:cNvSpPr/>
          <p:nvPr/>
        </p:nvSpPr>
        <p:spPr>
          <a:xfrm>
            <a:off x="6916727" y="1018579"/>
            <a:ext cx="159905" cy="95546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B5DD4962-022D-49CA-91ED-6C7D48DAE77C}"/>
              </a:ext>
            </a:extLst>
          </p:cNvPr>
          <p:cNvSpPr/>
          <p:nvPr/>
        </p:nvSpPr>
        <p:spPr>
          <a:xfrm>
            <a:off x="6916726" y="1242489"/>
            <a:ext cx="1342197" cy="100894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9332F330-9629-40D1-A007-FED39CC299C4}"/>
              </a:ext>
            </a:extLst>
          </p:cNvPr>
          <p:cNvSpPr/>
          <p:nvPr/>
        </p:nvSpPr>
        <p:spPr>
          <a:xfrm>
            <a:off x="6916727" y="1476136"/>
            <a:ext cx="1220753" cy="95546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D734DE65-AA3D-40C9-B624-36ACC19D98D7}"/>
              </a:ext>
            </a:extLst>
          </p:cNvPr>
          <p:cNvSpPr/>
          <p:nvPr/>
        </p:nvSpPr>
        <p:spPr>
          <a:xfrm>
            <a:off x="6916727" y="1701849"/>
            <a:ext cx="313496" cy="95546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B6AA4B35-D360-4EFF-BB6E-67575423D240}"/>
              </a:ext>
            </a:extLst>
          </p:cNvPr>
          <p:cNvSpPr txBox="1"/>
          <p:nvPr/>
        </p:nvSpPr>
        <p:spPr>
          <a:xfrm>
            <a:off x="5778074" y="142353"/>
            <a:ext cx="127635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Equipe </a:t>
            </a:r>
            <a:r>
              <a:rPr lang="pt-BR" sz="825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MusicAll</a:t>
            </a:r>
            <a:endParaRPr lang="pt-BR" sz="825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D10CCA6B-EAF6-41E1-9449-E38342B39899}"/>
              </a:ext>
            </a:extLst>
          </p:cNvPr>
          <p:cNvSpPr txBox="1"/>
          <p:nvPr/>
        </p:nvSpPr>
        <p:spPr>
          <a:xfrm>
            <a:off x="7149674" y="142353"/>
            <a:ext cx="127635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05/02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75859EC3-89D0-4B2E-BA51-C27E24FBD872}"/>
              </a:ext>
            </a:extLst>
          </p:cNvPr>
          <p:cNvSpPr txBox="1"/>
          <p:nvPr/>
        </p:nvSpPr>
        <p:spPr>
          <a:xfrm>
            <a:off x="1342763" y="1722095"/>
            <a:ext cx="1809388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7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Trabalho e estudo durante a semana. Tempo livre aos finais de semana, o quais gosto de usar tocando e conversando com novas pessoas, tentando ser menos tímido. </a:t>
            </a:r>
          </a:p>
        </p:txBody>
      </p: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B7A41FC4-2542-4265-BF97-9EE43DF90C88}"/>
              </a:ext>
            </a:extLst>
          </p:cNvPr>
          <p:cNvCxnSpPr>
            <a:cxnSpLocks/>
          </p:cNvCxnSpPr>
          <p:nvPr/>
        </p:nvCxnSpPr>
        <p:spPr>
          <a:xfrm>
            <a:off x="7752130" y="3860006"/>
            <a:ext cx="0" cy="923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597281AA-EC7A-4C6C-BAF3-118D8F51CDFA}"/>
              </a:ext>
            </a:extLst>
          </p:cNvPr>
          <p:cNvCxnSpPr>
            <a:cxnSpLocks/>
          </p:cNvCxnSpPr>
          <p:nvPr/>
        </p:nvCxnSpPr>
        <p:spPr>
          <a:xfrm flipH="1">
            <a:off x="7054425" y="4279106"/>
            <a:ext cx="13580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58414D58-7473-430F-B965-6002A9D43708}"/>
              </a:ext>
            </a:extLst>
          </p:cNvPr>
          <p:cNvSpPr txBox="1"/>
          <p:nvPr/>
        </p:nvSpPr>
        <p:spPr>
          <a:xfrm>
            <a:off x="7063773" y="3947555"/>
            <a:ext cx="6825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Alto uso</a:t>
            </a:r>
          </a:p>
          <a:p>
            <a:pPr defTabSz="685800">
              <a:buClrTx/>
            </a:pPr>
            <a:r>
              <a:rPr lang="pt-BR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Baixo valor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2A0701A0-BF77-4F02-8163-ABF7F7A6CD09}"/>
              </a:ext>
            </a:extLst>
          </p:cNvPr>
          <p:cNvSpPr txBox="1"/>
          <p:nvPr/>
        </p:nvSpPr>
        <p:spPr>
          <a:xfrm>
            <a:off x="7764311" y="3947555"/>
            <a:ext cx="7463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Alto uso</a:t>
            </a:r>
          </a:p>
          <a:p>
            <a:pPr defTabSz="685800">
              <a:buClrTx/>
            </a:pPr>
            <a:r>
              <a:rPr lang="pt-BR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Alto valor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07FBE9DF-EAD8-4CD9-B476-DEE9CF2463CC}"/>
              </a:ext>
            </a:extLst>
          </p:cNvPr>
          <p:cNvSpPr txBox="1"/>
          <p:nvPr/>
        </p:nvSpPr>
        <p:spPr>
          <a:xfrm>
            <a:off x="7757929" y="4339039"/>
            <a:ext cx="654583" cy="300082"/>
          </a:xfrm>
          <a:prstGeom prst="rect">
            <a:avLst/>
          </a:prstGeom>
          <a:noFill/>
          <a:ln>
            <a:solidFill>
              <a:srgbClr val="BF8F00"/>
            </a:solidFill>
          </a:ln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Baixo uso</a:t>
            </a:r>
          </a:p>
          <a:p>
            <a:pPr defTabSz="685800">
              <a:buClrTx/>
            </a:pPr>
            <a:r>
              <a:rPr lang="pt-BR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Alto valor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9D3FE1D-DEE8-4FA4-953F-17202781DDB2}"/>
              </a:ext>
            </a:extLst>
          </p:cNvPr>
          <p:cNvSpPr txBox="1"/>
          <p:nvPr/>
        </p:nvSpPr>
        <p:spPr>
          <a:xfrm>
            <a:off x="7067185" y="4339039"/>
            <a:ext cx="7309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Baixo uso</a:t>
            </a:r>
          </a:p>
          <a:p>
            <a:pPr defTabSz="685800">
              <a:buClrTx/>
            </a:pPr>
            <a:r>
              <a:rPr lang="pt-BR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Baixo valor</a:t>
            </a:r>
          </a:p>
        </p:txBody>
      </p:sp>
      <p:pic>
        <p:nvPicPr>
          <p:cNvPr id="90" name="Imagem 89" descr="Menino com violão&#10;&#10;Descrição gerada automaticamente">
            <a:extLst>
              <a:ext uri="{FF2B5EF4-FFF2-40B4-BE49-F238E27FC236}">
                <a16:creationId xmlns:a16="http://schemas.microsoft.com/office/drawing/2014/main" id="{1BE73EB0-7339-4F97-8564-CB182B309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72" y="666091"/>
            <a:ext cx="1442576" cy="961716"/>
          </a:xfrm>
          <a:prstGeom prst="rect">
            <a:avLst/>
          </a:prstGeom>
        </p:spPr>
      </p:pic>
      <p:sp>
        <p:nvSpPr>
          <p:cNvPr id="91" name="Retângulo 90">
            <a:extLst>
              <a:ext uri="{FF2B5EF4-FFF2-40B4-BE49-F238E27FC236}">
                <a16:creationId xmlns:a16="http://schemas.microsoft.com/office/drawing/2014/main" id="{ADEB1D3B-B23F-4347-9931-8BF62C0311C8}"/>
              </a:ext>
            </a:extLst>
          </p:cNvPr>
          <p:cNvSpPr/>
          <p:nvPr/>
        </p:nvSpPr>
        <p:spPr>
          <a:xfrm>
            <a:off x="1764245" y="508142"/>
            <a:ext cx="178594" cy="126643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A98A96AB-7768-46DA-B931-FAF83F4679FA}"/>
              </a:ext>
            </a:extLst>
          </p:cNvPr>
          <p:cNvSpPr txBox="1"/>
          <p:nvPr/>
        </p:nvSpPr>
        <p:spPr>
          <a:xfrm>
            <a:off x="3736328" y="113714"/>
            <a:ext cx="127635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Persona 1</a:t>
            </a:r>
          </a:p>
        </p:txBody>
      </p:sp>
    </p:spTree>
    <p:extLst>
      <p:ext uri="{BB962C8B-B14F-4D97-AF65-F5344CB8AC3E}">
        <p14:creationId xmlns:p14="http://schemas.microsoft.com/office/powerpoint/2010/main" val="2264282569"/>
      </p:ext>
    </p:extLst>
  </p:cSld>
  <p:clrMapOvr>
    <a:masterClrMapping/>
  </p:clrMapOvr>
</p:sld>
</file>

<file path=ppt/theme/theme1.xml><?xml version="1.0" encoding="utf-8"?>
<a:theme xmlns:a="http://schemas.openxmlformats.org/drawingml/2006/main" name="Music Lesson by Slidesgo">
  <a:themeElements>
    <a:clrScheme name="Simple Light">
      <a:dk1>
        <a:srgbClr val="3C3B39"/>
      </a:dk1>
      <a:lt1>
        <a:srgbClr val="FFFFFF"/>
      </a:lt1>
      <a:dk2>
        <a:srgbClr val="F8EFE8"/>
      </a:dk2>
      <a:lt2>
        <a:srgbClr val="EEEEEE"/>
      </a:lt2>
      <a:accent1>
        <a:srgbClr val="A9CEC6"/>
      </a:accent1>
      <a:accent2>
        <a:srgbClr val="EC845D"/>
      </a:accent2>
      <a:accent3>
        <a:srgbClr val="E2D5C2"/>
      </a:accent3>
      <a:accent4>
        <a:srgbClr val="678881"/>
      </a:accent4>
      <a:accent5>
        <a:srgbClr val="D85E2F"/>
      </a:accent5>
      <a:accent6>
        <a:srgbClr val="CDECE5"/>
      </a:accent6>
      <a:hlink>
        <a:srgbClr val="F19C7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3880</TotalTime>
  <Words>1490</Words>
  <Application>Microsoft Office PowerPoint</Application>
  <PresentationFormat>Apresentação na tela (16:9)</PresentationFormat>
  <Paragraphs>401</Paragraphs>
  <Slides>20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9" baseType="lpstr">
      <vt:lpstr>Palanquin Dark SemiBold</vt:lpstr>
      <vt:lpstr>Lato Light</vt:lpstr>
      <vt:lpstr>Calibri</vt:lpstr>
      <vt:lpstr>Roboto Condensed Light</vt:lpstr>
      <vt:lpstr>Lato</vt:lpstr>
      <vt:lpstr>Fira Sans Extra Condensed Medium</vt:lpstr>
      <vt:lpstr>Roboto Slab Regular</vt:lpstr>
      <vt:lpstr>Arial</vt:lpstr>
      <vt:lpstr>Music Lesson by Slidesgo</vt:lpstr>
      <vt:lpstr> MusicAll Feito por músicos para músicos</vt:lpstr>
      <vt:lpstr>EQUIPE E ORGANIZAÇÃO</vt:lpstr>
      <vt:lpstr>MERCADO DA MÚSICA</vt:lpstr>
      <vt:lpstr>PROPOSTA MUSICALL</vt:lpstr>
      <vt:lpstr>Falta de aplicativos eficientes </vt:lpstr>
      <vt:lpstr>MATRIZ DE CONCORRENCIA</vt:lpstr>
      <vt:lpstr>ESTRATEGIA E OBJETIVOS</vt:lpstr>
      <vt:lpstr>DIFERENCIAL</vt:lpstr>
      <vt:lpstr>MAPA DE PERSONA</vt:lpstr>
      <vt:lpstr>JORNADA DE USUARIO</vt:lpstr>
      <vt:lpstr>GESTÃO DO PROJETO</vt:lpstr>
      <vt:lpstr>Apresentação do PowerPoint</vt:lpstr>
      <vt:lpstr>PM CANVAS</vt:lpstr>
      <vt:lpstr>LEVANTAMENTO DE REQUISITOS</vt:lpstr>
      <vt:lpstr>MODELAGEM DE DADOS</vt:lpstr>
      <vt:lpstr>ARQUITETURA DA SOLUÇÃO</vt:lpstr>
      <vt:lpstr>LOW LEVEL DESIGN</vt:lpstr>
      <vt:lpstr>DEMONSTRAÇÃO DO PROTOTIPO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MusicAll</dc:title>
  <cp:lastModifiedBy>wellington inacio</cp:lastModifiedBy>
  <cp:revision>185</cp:revision>
  <dcterms:modified xsi:type="dcterms:W3CDTF">2021-03-08T21:59:43Z</dcterms:modified>
</cp:coreProperties>
</file>